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
  </p:notesMasterIdLst>
  <p:handoutMasterIdLst>
    <p:handoutMasterId r:id="rId4"/>
  </p:handoutMasterIdLst>
  <p:sldIdLst>
    <p:sldId id="263" r:id="rId2"/>
  </p:sldIdLst>
  <p:sldSz cx="32004000" cy="21031200"/>
  <p:notesSz cx="6888163" cy="10020300"/>
  <p:defaultTextStyle>
    <a:defPPr>
      <a:defRPr lang="en-US"/>
    </a:defPPr>
    <a:lvl1pPr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1pPr>
    <a:lvl2pPr marL="323850" indent="1333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2pPr>
    <a:lvl3pPr marL="647700" indent="26670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3pPr>
    <a:lvl4pPr marL="971550" indent="400050"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4pPr>
    <a:lvl5pPr marL="1296988" indent="531813" algn="l" rtl="0" eaLnBrk="0" fontAlgn="base" hangingPunct="0">
      <a:spcBef>
        <a:spcPct val="0"/>
      </a:spcBef>
      <a:spcAft>
        <a:spcPct val="0"/>
      </a:spcAft>
      <a:defRPr sz="1700" kern="1200">
        <a:solidFill>
          <a:schemeClr val="tx1"/>
        </a:solidFill>
        <a:latin typeface="Times New Roman" panose="02020603050405020304" pitchFamily="18" charset="0"/>
        <a:ea typeface="+mn-ea"/>
        <a:cs typeface="+mn-cs"/>
      </a:defRPr>
    </a:lvl5pPr>
    <a:lvl6pPr marL="2286000" algn="l" defTabSz="914400" rtl="0" eaLnBrk="1" latinLnBrk="0" hangingPunct="1">
      <a:defRPr sz="1700" kern="1200">
        <a:solidFill>
          <a:schemeClr val="tx1"/>
        </a:solidFill>
        <a:latin typeface="Times New Roman" panose="02020603050405020304" pitchFamily="18" charset="0"/>
        <a:ea typeface="+mn-ea"/>
        <a:cs typeface="+mn-cs"/>
      </a:defRPr>
    </a:lvl6pPr>
    <a:lvl7pPr marL="2743200" algn="l" defTabSz="914400" rtl="0" eaLnBrk="1" latinLnBrk="0" hangingPunct="1">
      <a:defRPr sz="1700" kern="1200">
        <a:solidFill>
          <a:schemeClr val="tx1"/>
        </a:solidFill>
        <a:latin typeface="Times New Roman" panose="02020603050405020304" pitchFamily="18" charset="0"/>
        <a:ea typeface="+mn-ea"/>
        <a:cs typeface="+mn-cs"/>
      </a:defRPr>
    </a:lvl7pPr>
    <a:lvl8pPr marL="3200400" algn="l" defTabSz="914400" rtl="0" eaLnBrk="1" latinLnBrk="0" hangingPunct="1">
      <a:defRPr sz="1700" kern="1200">
        <a:solidFill>
          <a:schemeClr val="tx1"/>
        </a:solidFill>
        <a:latin typeface="Times New Roman" panose="02020603050405020304" pitchFamily="18" charset="0"/>
        <a:ea typeface="+mn-ea"/>
        <a:cs typeface="+mn-cs"/>
      </a:defRPr>
    </a:lvl8pPr>
    <a:lvl9pPr marL="3657600" algn="l" defTabSz="914400" rtl="0" eaLnBrk="1" latinLnBrk="0" hangingPunct="1">
      <a:defRPr sz="17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757">
          <p15:clr>
            <a:srgbClr val="A4A3A4"/>
          </p15:clr>
        </p15:guide>
        <p15:guide id="2" orient="horz" pos="3598">
          <p15:clr>
            <a:srgbClr val="A4A3A4"/>
          </p15:clr>
        </p15:guide>
        <p15:guide id="3" orient="horz" pos="2257">
          <p15:clr>
            <a:srgbClr val="A4A3A4"/>
          </p15:clr>
        </p15:guide>
        <p15:guide id="4" orient="horz" pos="3991">
          <p15:clr>
            <a:srgbClr val="A4A3A4"/>
          </p15:clr>
        </p15:guide>
        <p15:guide id="5" pos="525">
          <p15:clr>
            <a:srgbClr val="A4A3A4"/>
          </p15:clr>
        </p15:guide>
        <p15:guide id="6" pos="5040">
          <p15:clr>
            <a:srgbClr val="A4A3A4"/>
          </p15:clr>
        </p15:guide>
        <p15:guide id="7" pos="5390">
          <p15:clr>
            <a:srgbClr val="A4A3A4"/>
          </p15:clr>
        </p15:guide>
        <p15:guide id="8" pos="9905">
          <p15:clr>
            <a:srgbClr val="A4A3A4"/>
          </p15:clr>
        </p15:guide>
        <p15:guide id="9" pos="10255">
          <p15:clr>
            <a:srgbClr val="A4A3A4"/>
          </p15:clr>
        </p15:guide>
        <p15:guide id="10" pos="14770">
          <p15:clr>
            <a:srgbClr val="A4A3A4"/>
          </p15:clr>
        </p15:guide>
        <p15:guide id="11" pos="15120">
          <p15:clr>
            <a:srgbClr val="A4A3A4"/>
          </p15:clr>
        </p15:guide>
        <p15:guide id="12" pos="196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C3300"/>
    <a:srgbClr val="006600"/>
    <a:srgbClr val="336699"/>
    <a:srgbClr val="003399"/>
    <a:srgbClr val="660066"/>
    <a:srgbClr val="006666"/>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14" autoAdjust="0"/>
    <p:restoredTop sz="90815" autoAdjust="0"/>
  </p:normalViewPr>
  <p:slideViewPr>
    <p:cSldViewPr>
      <p:cViewPr>
        <p:scale>
          <a:sx n="30" d="100"/>
          <a:sy n="30" d="100"/>
        </p:scale>
        <p:origin x="450" y="-102"/>
      </p:cViewPr>
      <p:guideLst>
        <p:guide orient="horz" pos="12757"/>
        <p:guide orient="horz" pos="3598"/>
        <p:guide orient="horz" pos="2257"/>
        <p:guide orient="horz" pos="3991"/>
        <p:guide pos="525"/>
        <p:guide pos="5040"/>
        <p:guide pos="5390"/>
        <p:guide pos="9905"/>
        <p:guide pos="10255"/>
        <p:guide pos="14770"/>
        <p:guide pos="15120"/>
        <p:guide pos="196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099" name="Rectangle 3"/>
          <p:cNvSpPr>
            <a:spLocks noGrp="1" noChangeArrowheads="1"/>
          </p:cNvSpPr>
          <p:nvPr>
            <p:ph type="dt" sz="quarter"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4100" name="Rectangle 4"/>
          <p:cNvSpPr>
            <a:spLocks noGrp="1" noChangeArrowheads="1"/>
          </p:cNvSpPr>
          <p:nvPr>
            <p:ph type="ftr" sz="quarter" idx="2"/>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4101" name="Rectangle 5"/>
          <p:cNvSpPr>
            <a:spLocks noGrp="1" noChangeArrowheads="1"/>
          </p:cNvSpPr>
          <p:nvPr>
            <p:ph type="sldNum" sz="quarter" idx="3"/>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DCE8F033-D7F5-4DB7-942C-749E090A8C9F}" type="slidenum">
              <a:rPr lang="en-AU" altLang="x-none"/>
              <a:pPr>
                <a:defRPr/>
              </a:pPr>
              <a:t>‹#›</a:t>
            </a:fld>
            <a:endParaRPr lang="en-AU" altLang="x-none"/>
          </a:p>
        </p:txBody>
      </p:sp>
    </p:spTree>
    <p:extLst>
      <p:ext uri="{BB962C8B-B14F-4D97-AF65-F5344CB8AC3E}">
        <p14:creationId xmlns:p14="http://schemas.microsoft.com/office/powerpoint/2010/main" val="1760519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4975"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5" name="Rectangle 3"/>
          <p:cNvSpPr>
            <a:spLocks noGrp="1" noChangeArrowheads="1"/>
          </p:cNvSpPr>
          <p:nvPr>
            <p:ph type="dt" idx="1"/>
          </p:nvPr>
        </p:nvSpPr>
        <p:spPr bwMode="auto">
          <a:xfrm>
            <a:off x="3867150" y="0"/>
            <a:ext cx="3048000" cy="525463"/>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lvl1pPr algn="r" defTabSz="896938">
              <a:defRPr sz="1200">
                <a:latin typeface="Times New Roman" pitchFamily="18" charset="0"/>
              </a:defRPr>
            </a:lvl1pPr>
          </a:lstStyle>
          <a:p>
            <a:pPr>
              <a:defRPr/>
            </a:pPr>
            <a:endParaRPr lang="en-AU"/>
          </a:p>
        </p:txBody>
      </p:sp>
      <p:sp>
        <p:nvSpPr>
          <p:cNvPr id="13316" name="Rectangle 4"/>
          <p:cNvSpPr>
            <a:spLocks noChangeArrowheads="1" noTextEdit="1"/>
          </p:cNvSpPr>
          <p:nvPr>
            <p:ph type="sldImg" idx="2"/>
          </p:nvPr>
        </p:nvSpPr>
        <p:spPr bwMode="auto">
          <a:xfrm>
            <a:off x="571500" y="749300"/>
            <a:ext cx="5702300" cy="3748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892175" y="4797425"/>
            <a:ext cx="5056188" cy="4497388"/>
          </a:xfrm>
          <a:prstGeom prst="rect">
            <a:avLst/>
          </a:prstGeom>
          <a:noFill/>
          <a:ln w="9525">
            <a:noFill/>
            <a:miter lim="800000"/>
            <a:headEnd/>
            <a:tailEnd/>
          </a:ln>
          <a:effectLst/>
        </p:spPr>
        <p:txBody>
          <a:bodyPr vert="horz" wrap="square" lIns="89569" tIns="44785" rIns="89569" bIns="44785"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3078" name="Rectangle 6"/>
          <p:cNvSpPr>
            <a:spLocks noGrp="1" noChangeArrowheads="1"/>
          </p:cNvSpPr>
          <p:nvPr>
            <p:ph type="ftr" sz="quarter" idx="4"/>
          </p:nvPr>
        </p:nvSpPr>
        <p:spPr bwMode="auto">
          <a:xfrm>
            <a:off x="0" y="9520238"/>
            <a:ext cx="2974975"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defTabSz="896938">
              <a:defRPr sz="1200">
                <a:latin typeface="Times New Roman" pitchFamily="18" charset="0"/>
              </a:defRPr>
            </a:lvl1pPr>
          </a:lstStyle>
          <a:p>
            <a:pPr>
              <a:defRPr/>
            </a:pPr>
            <a:endParaRPr lang="en-AU"/>
          </a:p>
        </p:txBody>
      </p:sp>
      <p:sp>
        <p:nvSpPr>
          <p:cNvPr id="3079" name="Rectangle 7"/>
          <p:cNvSpPr>
            <a:spLocks noGrp="1" noChangeArrowheads="1"/>
          </p:cNvSpPr>
          <p:nvPr>
            <p:ph type="sldNum" sz="quarter" idx="5"/>
          </p:nvPr>
        </p:nvSpPr>
        <p:spPr bwMode="auto">
          <a:xfrm>
            <a:off x="3867150" y="9520238"/>
            <a:ext cx="3048000" cy="523875"/>
          </a:xfrm>
          <a:prstGeom prst="rect">
            <a:avLst/>
          </a:prstGeom>
          <a:noFill/>
          <a:ln w="9525">
            <a:noFill/>
            <a:miter lim="800000"/>
            <a:headEnd/>
            <a:tailEnd/>
          </a:ln>
          <a:effectLst/>
        </p:spPr>
        <p:txBody>
          <a:bodyPr vert="horz" wrap="square" lIns="89569" tIns="44785" rIns="89569" bIns="44785" numCol="1" anchor="b" anchorCtr="0" compatLnSpc="1">
            <a:prstTxWarp prst="textNoShape">
              <a:avLst/>
            </a:prstTxWarp>
          </a:bodyPr>
          <a:lstStyle>
            <a:lvl1pPr algn="r" defTabSz="896938">
              <a:defRPr sz="1200">
                <a:latin typeface="Times New Roman" charset="0"/>
              </a:defRPr>
            </a:lvl1pPr>
          </a:lstStyle>
          <a:p>
            <a:pPr>
              <a:defRPr/>
            </a:pPr>
            <a:fld id="{4277DA3B-8167-4692-AD59-87413356AFD6}" type="slidenum">
              <a:rPr lang="en-AU" altLang="x-none"/>
              <a:pPr>
                <a:defRPr/>
              </a:pPr>
              <a:t>‹#›</a:t>
            </a:fld>
            <a:endParaRPr lang="en-AU" altLang="x-none"/>
          </a:p>
        </p:txBody>
      </p:sp>
    </p:spTree>
    <p:extLst>
      <p:ext uri="{BB962C8B-B14F-4D97-AF65-F5344CB8AC3E}">
        <p14:creationId xmlns:p14="http://schemas.microsoft.com/office/powerpoint/2010/main" val="33665157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32385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6477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97155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296988"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1621688" algn="l" defTabSz="648675" rtl="0" eaLnBrk="1" latinLnBrk="0" hangingPunct="1">
      <a:defRPr sz="900" kern="1200">
        <a:solidFill>
          <a:schemeClr val="tx1"/>
        </a:solidFill>
        <a:latin typeface="+mn-lt"/>
        <a:ea typeface="+mn-ea"/>
        <a:cs typeface="+mn-cs"/>
      </a:defRPr>
    </a:lvl6pPr>
    <a:lvl7pPr marL="1946026" algn="l" defTabSz="648675" rtl="0" eaLnBrk="1" latinLnBrk="0" hangingPunct="1">
      <a:defRPr sz="900" kern="1200">
        <a:solidFill>
          <a:schemeClr val="tx1"/>
        </a:solidFill>
        <a:latin typeface="+mn-lt"/>
        <a:ea typeface="+mn-ea"/>
        <a:cs typeface="+mn-cs"/>
      </a:defRPr>
    </a:lvl7pPr>
    <a:lvl8pPr marL="2270364" algn="l" defTabSz="648675" rtl="0" eaLnBrk="1" latinLnBrk="0" hangingPunct="1">
      <a:defRPr sz="900" kern="1200">
        <a:solidFill>
          <a:schemeClr val="tx1"/>
        </a:solidFill>
        <a:latin typeface="+mn-lt"/>
        <a:ea typeface="+mn-ea"/>
        <a:cs typeface="+mn-cs"/>
      </a:defRPr>
    </a:lvl8pPr>
    <a:lvl9pPr marL="2594701" algn="l" defTabSz="64867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6938">
              <a:defRPr sz="1700">
                <a:solidFill>
                  <a:schemeClr val="tx1"/>
                </a:solidFill>
                <a:latin typeface="Times New Roman" panose="02020603050405020304" pitchFamily="18" charset="0"/>
              </a:defRPr>
            </a:lvl1pPr>
            <a:lvl2pPr marL="742950" indent="-285750" defTabSz="896938">
              <a:defRPr sz="1700">
                <a:solidFill>
                  <a:schemeClr val="tx1"/>
                </a:solidFill>
                <a:latin typeface="Times New Roman" panose="02020603050405020304" pitchFamily="18" charset="0"/>
              </a:defRPr>
            </a:lvl2pPr>
            <a:lvl3pPr marL="1143000" indent="-228600" defTabSz="896938">
              <a:defRPr sz="1700">
                <a:solidFill>
                  <a:schemeClr val="tx1"/>
                </a:solidFill>
                <a:latin typeface="Times New Roman" panose="02020603050405020304" pitchFamily="18" charset="0"/>
              </a:defRPr>
            </a:lvl3pPr>
            <a:lvl4pPr marL="1600200" indent="-228600" defTabSz="896938">
              <a:defRPr sz="1700">
                <a:solidFill>
                  <a:schemeClr val="tx1"/>
                </a:solidFill>
                <a:latin typeface="Times New Roman" panose="02020603050405020304" pitchFamily="18" charset="0"/>
              </a:defRPr>
            </a:lvl4pPr>
            <a:lvl5pPr marL="2057400" indent="-228600" defTabSz="896938">
              <a:defRPr sz="1700">
                <a:solidFill>
                  <a:schemeClr val="tx1"/>
                </a:solidFill>
                <a:latin typeface="Times New Roman" panose="02020603050405020304" pitchFamily="18" charset="0"/>
              </a:defRPr>
            </a:lvl5pPr>
            <a:lvl6pPr marL="2514600" indent="-228600" defTabSz="896938"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defTabSz="896938"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defTabSz="896938"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defTabSz="896938" eaLnBrk="0" fontAlgn="base" hangingPunct="0">
              <a:spcBef>
                <a:spcPct val="0"/>
              </a:spcBef>
              <a:spcAft>
                <a:spcPct val="0"/>
              </a:spcAft>
              <a:defRPr sz="1700">
                <a:solidFill>
                  <a:schemeClr val="tx1"/>
                </a:solidFill>
                <a:latin typeface="Times New Roman" panose="02020603050405020304" pitchFamily="18" charset="0"/>
              </a:defRPr>
            </a:lvl9pPr>
          </a:lstStyle>
          <a:p>
            <a:fld id="{C20A46BE-DF8C-496A-B205-7A844B3B9793}" type="slidenum">
              <a:rPr lang="en-AU" altLang="en-US" sz="1200" smtClean="0"/>
              <a:pPr/>
              <a:t>1</a:t>
            </a:fld>
            <a:endParaRPr lang="en-AU" altLang="en-US" sz="1200" smtClean="0"/>
          </a:p>
        </p:txBody>
      </p:sp>
    </p:spTree>
    <p:extLst>
      <p:ext uri="{BB962C8B-B14F-4D97-AF65-F5344CB8AC3E}">
        <p14:creationId xmlns:p14="http://schemas.microsoft.com/office/powerpoint/2010/main" val="857080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2004000" cy="21031200"/>
          </a:xfrm>
          <a:prstGeom prst="rect">
            <a:avLst/>
          </a:prstGeom>
        </p:spPr>
      </p:pic>
      <p:sp useBgFill="1">
        <p:nvSpPr>
          <p:cNvPr id="13" name="Freeform 12"/>
          <p:cNvSpPr/>
          <p:nvPr/>
        </p:nvSpPr>
        <p:spPr>
          <a:xfrm>
            <a:off x="-29635" y="-51928"/>
            <a:ext cx="30640869" cy="19784907"/>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36325" y="13631335"/>
            <a:ext cx="29626433" cy="5261820"/>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10023" y="2"/>
            <a:ext cx="20339323" cy="986286"/>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597688" y="653271"/>
            <a:ext cx="29681869" cy="17621091"/>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1579956" y="2049570"/>
            <a:ext cx="26367334" cy="8484019"/>
          </a:xfrm>
        </p:spPr>
        <p:txBody>
          <a:bodyPr anchor="b">
            <a:normAutofit/>
          </a:bodyPr>
          <a:lstStyle>
            <a:lvl1pPr algn="r">
              <a:defRPr sz="22080"/>
            </a:lvl1pPr>
          </a:lstStyle>
          <a:p>
            <a:r>
              <a:rPr lang="en-US" smtClean="0"/>
              <a:t>Click to edit Master title style</a:t>
            </a:r>
            <a:endParaRPr lang="en-US" dirty="0"/>
          </a:p>
        </p:txBody>
      </p:sp>
      <p:sp>
        <p:nvSpPr>
          <p:cNvPr id="3" name="Subtitle 2"/>
          <p:cNvSpPr>
            <a:spLocks noGrp="1"/>
          </p:cNvSpPr>
          <p:nvPr>
            <p:ph type="subTitle" idx="1"/>
          </p:nvPr>
        </p:nvSpPr>
        <p:spPr>
          <a:xfrm rot="21420000">
            <a:off x="1940617" y="10570280"/>
            <a:ext cx="26292210" cy="1687688"/>
          </a:xfrm>
        </p:spPr>
        <p:txBody>
          <a:bodyPr anchor="t">
            <a:noAutofit/>
          </a:bodyPr>
          <a:lstStyle>
            <a:lvl1pPr marL="0" indent="0" algn="r">
              <a:buNone/>
              <a:defRPr sz="7360">
                <a:solidFill>
                  <a:schemeClr val="bg1">
                    <a:lumMod val="50000"/>
                  </a:schemeClr>
                </a:solidFill>
              </a:defRPr>
            </a:lvl1pPr>
            <a:lvl2pPr marL="1402095" indent="0" algn="ctr">
              <a:buNone/>
              <a:defRPr sz="6133"/>
            </a:lvl2pPr>
            <a:lvl3pPr marL="2804190" indent="0" algn="ctr">
              <a:buNone/>
              <a:defRPr sz="5520"/>
            </a:lvl3pPr>
            <a:lvl4pPr marL="4206286" indent="0" algn="ctr">
              <a:buNone/>
              <a:defRPr sz="4907"/>
            </a:lvl4pPr>
            <a:lvl5pPr marL="5608381" indent="0" algn="ctr">
              <a:buNone/>
              <a:defRPr sz="4907"/>
            </a:lvl5pPr>
            <a:lvl6pPr marL="7010476" indent="0" algn="ctr">
              <a:buNone/>
              <a:defRPr sz="4907"/>
            </a:lvl6pPr>
            <a:lvl7pPr marL="8412571" indent="0" algn="ctr">
              <a:buNone/>
              <a:defRPr sz="4907"/>
            </a:lvl7pPr>
            <a:lvl8pPr marL="9814667" indent="0" algn="ctr">
              <a:buNone/>
              <a:defRPr sz="4907"/>
            </a:lvl8pPr>
            <a:lvl9pPr marL="11216762" indent="0" algn="ctr">
              <a:buNone/>
              <a:defRPr sz="4907"/>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12841749" y="14457009"/>
            <a:ext cx="16127090" cy="2889892"/>
          </a:xfrm>
        </p:spPr>
        <p:txBody>
          <a:bodyPr/>
          <a:lstStyle>
            <a:lvl1pPr algn="ctr">
              <a:defRPr sz="12880">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rot="21420000">
            <a:off x="-42468" y="15194216"/>
            <a:ext cx="10454742" cy="2816307"/>
          </a:xfrm>
        </p:spPr>
        <p:txBody>
          <a:bodyPr vert="horz" lIns="91440" tIns="45720" rIns="91440" bIns="45720" rtlCol="0" anchor="ctr"/>
          <a:lstStyle>
            <a:lvl1pPr algn="r">
              <a:defRPr lang="en-US" sz="12880" dirty="0"/>
            </a:lvl1pPr>
          </a:lstStyle>
          <a:p>
            <a:pPr>
              <a:defRPr/>
            </a:pPr>
            <a:endParaRPr lang="en-US"/>
          </a:p>
        </p:txBody>
      </p:sp>
      <p:sp>
        <p:nvSpPr>
          <p:cNvPr id="6" name="Slide Number Placeholder 5"/>
          <p:cNvSpPr>
            <a:spLocks noGrp="1"/>
          </p:cNvSpPr>
          <p:nvPr>
            <p:ph type="sldNum" sz="quarter" idx="12"/>
          </p:nvPr>
        </p:nvSpPr>
        <p:spPr>
          <a:xfrm rot="21420000">
            <a:off x="25905313" y="11714507"/>
            <a:ext cx="2381365" cy="1528641"/>
          </a:xfrm>
        </p:spPr>
        <p:txBody>
          <a:bodyPr/>
          <a:lstStyle>
            <a:lvl1pPr>
              <a:defRPr sz="7360">
                <a:solidFill>
                  <a:schemeClr val="tx1">
                    <a:lumMod val="75000"/>
                    <a:lumOff val="25000"/>
                  </a:schemeClr>
                </a:solidFill>
              </a:defRPr>
            </a:lvl1pPr>
          </a:lstStyle>
          <a:p>
            <a:pPr>
              <a:defRPr/>
            </a:pPr>
            <a:fld id="{B03F0E7F-29D3-4EB1-BE29-EBC2B210A768}" type="slidenum">
              <a:rPr lang="en-US" altLang="x-none" smtClean="0"/>
              <a:pPr>
                <a:defRPr/>
              </a:pPr>
              <a:t>‹#›</a:t>
            </a:fld>
            <a:endParaRPr lang="en-US" altLang="x-none"/>
          </a:p>
        </p:txBody>
      </p:sp>
      <p:sp>
        <p:nvSpPr>
          <p:cNvPr id="33" name="5-Point Star 32"/>
          <p:cNvSpPr/>
          <p:nvPr/>
        </p:nvSpPr>
        <p:spPr>
          <a:xfrm rot="21420000">
            <a:off x="10926829" y="15508695"/>
            <a:ext cx="1803851" cy="1580517"/>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28917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7" y="12592755"/>
            <a:ext cx="27286109" cy="1805794"/>
          </a:xfrm>
        </p:spPr>
        <p:txBody>
          <a:bodyPr anchor="b"/>
          <a:lstStyle>
            <a:lvl1pPr>
              <a:defRPr sz="98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00230" y="2103121"/>
            <a:ext cx="27280348" cy="9797703"/>
          </a:xfrm>
          <a:ln w="57150" cmpd="thinThick">
            <a:solidFill>
              <a:schemeClr val="bg1">
                <a:lumMod val="50000"/>
              </a:schemeClr>
            </a:solidFill>
            <a:miter lim="800000"/>
          </a:ln>
        </p:spPr>
        <p:txBody>
          <a:bodyPr anchor="t"/>
          <a:lstStyle>
            <a:lvl1pPr marL="0" indent="0" algn="ctr">
              <a:buNone/>
              <a:defRPr sz="9813"/>
            </a:lvl1pPr>
            <a:lvl2pPr marL="1402095" indent="0">
              <a:buNone/>
              <a:defRPr sz="8587"/>
            </a:lvl2pPr>
            <a:lvl3pPr marL="2804190" indent="0">
              <a:buNone/>
              <a:defRPr sz="7360"/>
            </a:lvl3pPr>
            <a:lvl4pPr marL="4206286" indent="0">
              <a:buNone/>
              <a:defRPr sz="6133"/>
            </a:lvl4pPr>
            <a:lvl5pPr marL="5608381" indent="0">
              <a:buNone/>
              <a:defRPr sz="6133"/>
            </a:lvl5pPr>
            <a:lvl6pPr marL="7010476" indent="0">
              <a:buNone/>
              <a:defRPr sz="6133"/>
            </a:lvl6pPr>
            <a:lvl7pPr marL="8412571" indent="0">
              <a:buNone/>
              <a:defRPr sz="6133"/>
            </a:lvl7pPr>
            <a:lvl8pPr marL="9814667" indent="0">
              <a:buNone/>
              <a:defRPr sz="6133"/>
            </a:lvl8pPr>
            <a:lvl9pPr marL="11216762" indent="0">
              <a:buNone/>
              <a:defRPr sz="6133"/>
            </a:lvl9pPr>
          </a:lstStyle>
          <a:p>
            <a:r>
              <a:rPr lang="en-US" smtClean="0"/>
              <a:t>Click icon to add picture</a:t>
            </a:r>
            <a:endParaRPr lang="en-US" dirty="0"/>
          </a:p>
        </p:txBody>
      </p:sp>
      <p:sp>
        <p:nvSpPr>
          <p:cNvPr id="4" name="Text Placeholder 3"/>
          <p:cNvSpPr>
            <a:spLocks noGrp="1"/>
          </p:cNvSpPr>
          <p:nvPr>
            <p:ph type="body" sz="half" idx="2"/>
          </p:nvPr>
        </p:nvSpPr>
        <p:spPr>
          <a:xfrm>
            <a:off x="1800173" y="14422297"/>
            <a:ext cx="27286161" cy="2092914"/>
          </a:xfrm>
        </p:spPr>
        <p:txBody>
          <a:bodyPr anchor="t"/>
          <a:lstStyle>
            <a:lvl1pPr marL="0" indent="0" algn="l">
              <a:buNone/>
              <a:defRPr sz="4907"/>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Tree>
    <p:extLst>
      <p:ext uri="{BB962C8B-B14F-4D97-AF65-F5344CB8AC3E}">
        <p14:creationId xmlns:p14="http://schemas.microsoft.com/office/powerpoint/2010/main" val="306883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30" y="2103124"/>
            <a:ext cx="27291870" cy="9797703"/>
          </a:xfrm>
        </p:spPr>
        <p:txBody>
          <a:bodyPr anchor="ctr">
            <a:normAutofit/>
          </a:bodyPr>
          <a:lstStyle>
            <a:lvl1pPr algn="ctr">
              <a:defRPr sz="14720"/>
            </a:lvl1pPr>
          </a:lstStyle>
          <a:p>
            <a:r>
              <a:rPr lang="en-US" smtClean="0"/>
              <a:t>Click to edit Master title style</a:t>
            </a:r>
            <a:endParaRPr lang="en-US" dirty="0"/>
          </a:p>
        </p:txBody>
      </p:sp>
      <p:sp>
        <p:nvSpPr>
          <p:cNvPr id="4" name="Text Placeholder 3"/>
          <p:cNvSpPr>
            <a:spLocks noGrp="1"/>
          </p:cNvSpPr>
          <p:nvPr>
            <p:ph type="body" sz="half" idx="2"/>
          </p:nvPr>
        </p:nvSpPr>
        <p:spPr>
          <a:xfrm>
            <a:off x="1800174" y="12592755"/>
            <a:ext cx="27286165" cy="3905725"/>
          </a:xfrm>
        </p:spPr>
        <p:txBody>
          <a:bodyPr anchor="ctr">
            <a:normAutofit/>
          </a:bodyPr>
          <a:lstStyle>
            <a:lvl1pPr marL="0" indent="0" algn="ctr">
              <a:buNone/>
              <a:defRPr sz="5520"/>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Tree>
    <p:extLst>
      <p:ext uri="{BB962C8B-B14F-4D97-AF65-F5344CB8AC3E}">
        <p14:creationId xmlns:p14="http://schemas.microsoft.com/office/powerpoint/2010/main" val="4015521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4548" y="2103120"/>
            <a:ext cx="25003178" cy="8944559"/>
          </a:xfrm>
        </p:spPr>
        <p:txBody>
          <a:bodyPr anchor="ctr">
            <a:normAutofit/>
          </a:bodyPr>
          <a:lstStyle>
            <a:lvl1pPr algn="ctr">
              <a:defRPr sz="14720"/>
            </a:lvl1pPr>
          </a:lstStyle>
          <a:p>
            <a:r>
              <a:rPr lang="en-US" smtClean="0"/>
              <a:t>Click to edit Master title style</a:t>
            </a:r>
            <a:endParaRPr lang="en-US" dirty="0"/>
          </a:p>
        </p:txBody>
      </p:sp>
      <p:sp>
        <p:nvSpPr>
          <p:cNvPr id="12" name="Text Placeholder 3"/>
          <p:cNvSpPr>
            <a:spLocks noGrp="1"/>
          </p:cNvSpPr>
          <p:nvPr>
            <p:ph type="body" sz="half" idx="13"/>
          </p:nvPr>
        </p:nvSpPr>
        <p:spPr>
          <a:xfrm>
            <a:off x="4069445" y="11070765"/>
            <a:ext cx="22753385" cy="1158489"/>
          </a:xfrm>
        </p:spPr>
        <p:txBody>
          <a:bodyPr anchor="t">
            <a:normAutofit/>
          </a:bodyPr>
          <a:lstStyle>
            <a:lvl1pPr marL="0" indent="0" algn="r">
              <a:buNone/>
              <a:defRPr sz="4293">
                <a:solidFill>
                  <a:schemeClr val="tx1">
                    <a:lumMod val="50000"/>
                    <a:lumOff val="50000"/>
                  </a:schemeClr>
                </a:solidFill>
              </a:defRPr>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4" name="Text Placeholder 3"/>
          <p:cNvSpPr>
            <a:spLocks noGrp="1"/>
          </p:cNvSpPr>
          <p:nvPr>
            <p:ph type="body" sz="half" idx="2"/>
          </p:nvPr>
        </p:nvSpPr>
        <p:spPr>
          <a:xfrm>
            <a:off x="1800229" y="12592758"/>
            <a:ext cx="27291817" cy="3889306"/>
          </a:xfrm>
        </p:spPr>
        <p:txBody>
          <a:bodyPr anchor="ctr">
            <a:normAutofit/>
          </a:bodyPr>
          <a:lstStyle>
            <a:lvl1pPr marL="0" indent="0" algn="ctr">
              <a:buNone/>
              <a:defRPr sz="5520"/>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
        <p:nvSpPr>
          <p:cNvPr id="10" name="TextBox 9"/>
          <p:cNvSpPr txBox="1"/>
          <p:nvPr/>
        </p:nvSpPr>
        <p:spPr>
          <a:xfrm>
            <a:off x="1414980" y="2722740"/>
            <a:ext cx="1600200" cy="1793313"/>
          </a:xfrm>
          <a:prstGeom prst="rect">
            <a:avLst/>
          </a:prstGeom>
        </p:spPr>
        <p:txBody>
          <a:bodyPr vert="horz" lIns="280416" tIns="140208" rIns="280416" bIns="1402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4534" dirty="0">
                <a:solidFill>
                  <a:schemeClr val="tx1"/>
                </a:solidFill>
                <a:effectLst/>
              </a:rPr>
              <a:t>“</a:t>
            </a:r>
          </a:p>
        </p:txBody>
      </p:sp>
      <p:sp>
        <p:nvSpPr>
          <p:cNvPr id="11" name="TextBox 10"/>
          <p:cNvSpPr txBox="1"/>
          <p:nvPr/>
        </p:nvSpPr>
        <p:spPr>
          <a:xfrm>
            <a:off x="27640015" y="8913212"/>
            <a:ext cx="1600200" cy="1793313"/>
          </a:xfrm>
          <a:prstGeom prst="rect">
            <a:avLst/>
          </a:prstGeom>
        </p:spPr>
        <p:txBody>
          <a:bodyPr vert="horz" lIns="280416" tIns="140208" rIns="280416" bIns="1402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4534" dirty="0">
                <a:solidFill>
                  <a:schemeClr val="tx1"/>
                </a:solidFill>
                <a:effectLst/>
              </a:rPr>
              <a:t>”</a:t>
            </a:r>
          </a:p>
        </p:txBody>
      </p:sp>
    </p:spTree>
    <p:extLst>
      <p:ext uri="{BB962C8B-B14F-4D97-AF65-F5344CB8AC3E}">
        <p14:creationId xmlns:p14="http://schemas.microsoft.com/office/powerpoint/2010/main" val="4193390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800229" y="5286490"/>
            <a:ext cx="27286105" cy="7702961"/>
          </a:xfrm>
        </p:spPr>
        <p:txBody>
          <a:bodyPr anchor="b">
            <a:normAutofit/>
          </a:bodyPr>
          <a:lstStyle>
            <a:lvl1pPr algn="l">
              <a:defRPr sz="14720"/>
            </a:lvl1pPr>
          </a:lstStyle>
          <a:p>
            <a:r>
              <a:rPr lang="en-US" smtClean="0"/>
              <a:t>Click to edit Master title style</a:t>
            </a:r>
            <a:endParaRPr lang="en-US" dirty="0"/>
          </a:p>
        </p:txBody>
      </p:sp>
      <p:sp>
        <p:nvSpPr>
          <p:cNvPr id="4" name="Text Placeholder 3"/>
          <p:cNvSpPr>
            <a:spLocks noGrp="1"/>
          </p:cNvSpPr>
          <p:nvPr>
            <p:ph type="body" sz="half" idx="2"/>
          </p:nvPr>
        </p:nvSpPr>
        <p:spPr>
          <a:xfrm>
            <a:off x="1800229" y="13025568"/>
            <a:ext cx="27286105" cy="3497975"/>
          </a:xfrm>
        </p:spPr>
        <p:txBody>
          <a:bodyPr anchor="t">
            <a:normAutofit/>
          </a:bodyPr>
          <a:lstStyle>
            <a:lvl1pPr marL="0" indent="0" algn="l">
              <a:buNone/>
              <a:defRPr sz="5520"/>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Tree>
    <p:extLst>
      <p:ext uri="{BB962C8B-B14F-4D97-AF65-F5344CB8AC3E}">
        <p14:creationId xmlns:p14="http://schemas.microsoft.com/office/powerpoint/2010/main" val="3427072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800229" y="2103124"/>
            <a:ext cx="27286105" cy="3532693"/>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1800232" y="6327745"/>
            <a:ext cx="8689086" cy="1767203"/>
          </a:xfrm>
        </p:spPr>
        <p:txBody>
          <a:bodyPr anchor="b">
            <a:noAutofit/>
          </a:bodyPr>
          <a:lstStyle>
            <a:lvl1pPr marL="0" indent="0" algn="ctr">
              <a:lnSpc>
                <a:spcPct val="90000"/>
              </a:lnSpc>
              <a:buNone/>
              <a:defRPr sz="7360"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8" name="Text Placeholder 3"/>
          <p:cNvSpPr>
            <a:spLocks noGrp="1"/>
          </p:cNvSpPr>
          <p:nvPr>
            <p:ph type="body" sz="half" idx="15"/>
          </p:nvPr>
        </p:nvSpPr>
        <p:spPr>
          <a:xfrm>
            <a:off x="1800232" y="8094951"/>
            <a:ext cx="8689086" cy="8387113"/>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9" name="Text Placeholder 4"/>
          <p:cNvSpPr>
            <a:spLocks noGrp="1"/>
          </p:cNvSpPr>
          <p:nvPr>
            <p:ph type="body" sz="quarter" idx="3"/>
          </p:nvPr>
        </p:nvSpPr>
        <p:spPr>
          <a:xfrm>
            <a:off x="11115885" y="6327745"/>
            <a:ext cx="8689086" cy="1767203"/>
          </a:xfrm>
        </p:spPr>
        <p:txBody>
          <a:bodyPr anchor="b">
            <a:noAutofit/>
          </a:bodyPr>
          <a:lstStyle>
            <a:lvl1pPr marL="0" indent="0" algn="ctr">
              <a:lnSpc>
                <a:spcPct val="90000"/>
              </a:lnSpc>
              <a:buNone/>
              <a:defRPr sz="7360"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10" name="Text Placeholder 3"/>
          <p:cNvSpPr>
            <a:spLocks noGrp="1"/>
          </p:cNvSpPr>
          <p:nvPr>
            <p:ph type="body" sz="half" idx="16"/>
          </p:nvPr>
        </p:nvSpPr>
        <p:spPr>
          <a:xfrm>
            <a:off x="11115881" y="8094951"/>
            <a:ext cx="8689086" cy="8387113"/>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11" name="Text Placeholder 4"/>
          <p:cNvSpPr>
            <a:spLocks noGrp="1"/>
          </p:cNvSpPr>
          <p:nvPr>
            <p:ph type="body" sz="quarter" idx="13"/>
          </p:nvPr>
        </p:nvSpPr>
        <p:spPr>
          <a:xfrm>
            <a:off x="20397248" y="6327745"/>
            <a:ext cx="8689086" cy="1767203"/>
          </a:xfrm>
        </p:spPr>
        <p:txBody>
          <a:bodyPr anchor="b">
            <a:noAutofit/>
          </a:bodyPr>
          <a:lstStyle>
            <a:lvl1pPr marL="0" indent="0" algn="ctr">
              <a:lnSpc>
                <a:spcPct val="90000"/>
              </a:lnSpc>
              <a:buNone/>
              <a:defRPr sz="7360"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12" name="Text Placeholder 3"/>
          <p:cNvSpPr>
            <a:spLocks noGrp="1"/>
          </p:cNvSpPr>
          <p:nvPr>
            <p:ph type="body" sz="half" idx="17"/>
          </p:nvPr>
        </p:nvSpPr>
        <p:spPr>
          <a:xfrm>
            <a:off x="20397248" y="8094951"/>
            <a:ext cx="8689086" cy="8387113"/>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Tree>
    <p:extLst>
      <p:ext uri="{BB962C8B-B14F-4D97-AF65-F5344CB8AC3E}">
        <p14:creationId xmlns:p14="http://schemas.microsoft.com/office/powerpoint/2010/main" val="42043080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800229" y="2103124"/>
            <a:ext cx="27291817" cy="3532693"/>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1816080" y="11693277"/>
            <a:ext cx="8689086" cy="1767203"/>
          </a:xfrm>
        </p:spPr>
        <p:txBody>
          <a:bodyPr anchor="b">
            <a:noAutofit/>
          </a:bodyPr>
          <a:lstStyle>
            <a:lvl1pPr marL="0" indent="0" algn="ctr">
              <a:lnSpc>
                <a:spcPct val="90000"/>
              </a:lnSpc>
              <a:buNone/>
              <a:defRPr sz="6747"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20" name="Picture Placeholder 2"/>
          <p:cNvSpPr>
            <a:spLocks noGrp="1" noChangeAspect="1"/>
          </p:cNvSpPr>
          <p:nvPr>
            <p:ph type="pic" idx="15"/>
          </p:nvPr>
        </p:nvSpPr>
        <p:spPr>
          <a:xfrm>
            <a:off x="1800173" y="6327749"/>
            <a:ext cx="8689086" cy="4712623"/>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4907"/>
            </a:lvl1pPr>
            <a:lvl2pPr marL="1402095" indent="0">
              <a:buNone/>
              <a:defRPr sz="4907"/>
            </a:lvl2pPr>
            <a:lvl3pPr marL="2804190" indent="0">
              <a:buNone/>
              <a:defRPr sz="4907"/>
            </a:lvl3pPr>
            <a:lvl4pPr marL="4206286" indent="0">
              <a:buNone/>
              <a:defRPr sz="4907"/>
            </a:lvl4pPr>
            <a:lvl5pPr marL="5608381" indent="0">
              <a:buNone/>
              <a:defRPr sz="4907"/>
            </a:lvl5pPr>
            <a:lvl6pPr marL="7010476" indent="0">
              <a:buNone/>
              <a:defRPr sz="4907"/>
            </a:lvl6pPr>
            <a:lvl7pPr marL="8412571" indent="0">
              <a:buNone/>
              <a:defRPr sz="4907"/>
            </a:lvl7pPr>
            <a:lvl8pPr marL="9814667" indent="0">
              <a:buNone/>
              <a:defRPr sz="4907"/>
            </a:lvl8pPr>
            <a:lvl9pPr marL="11216762" indent="0">
              <a:buNone/>
              <a:defRPr sz="4907"/>
            </a:lvl9pPr>
          </a:lstStyle>
          <a:p>
            <a:r>
              <a:rPr lang="en-US" smtClean="0"/>
              <a:t>Click icon to add picture</a:t>
            </a:r>
            <a:endParaRPr lang="en-US" dirty="0"/>
          </a:p>
        </p:txBody>
      </p:sp>
      <p:sp>
        <p:nvSpPr>
          <p:cNvPr id="21" name="Text Placeholder 3"/>
          <p:cNvSpPr>
            <a:spLocks noGrp="1"/>
          </p:cNvSpPr>
          <p:nvPr>
            <p:ph type="body" sz="half" idx="18"/>
          </p:nvPr>
        </p:nvSpPr>
        <p:spPr>
          <a:xfrm>
            <a:off x="1816080" y="13460485"/>
            <a:ext cx="8689086" cy="3021584"/>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22" name="Text Placeholder 4"/>
          <p:cNvSpPr>
            <a:spLocks noGrp="1"/>
          </p:cNvSpPr>
          <p:nvPr>
            <p:ph type="body" sz="quarter" idx="3"/>
          </p:nvPr>
        </p:nvSpPr>
        <p:spPr>
          <a:xfrm>
            <a:off x="11123203" y="11693277"/>
            <a:ext cx="8689086" cy="1767203"/>
          </a:xfrm>
        </p:spPr>
        <p:txBody>
          <a:bodyPr anchor="b">
            <a:noAutofit/>
          </a:bodyPr>
          <a:lstStyle>
            <a:lvl1pPr marL="0" indent="0" algn="ctr">
              <a:lnSpc>
                <a:spcPct val="90000"/>
              </a:lnSpc>
              <a:buNone/>
              <a:defRPr sz="6747"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23" name="Picture Placeholder 2"/>
          <p:cNvSpPr>
            <a:spLocks noGrp="1" noChangeAspect="1"/>
          </p:cNvSpPr>
          <p:nvPr>
            <p:ph type="pic" idx="21"/>
          </p:nvPr>
        </p:nvSpPr>
        <p:spPr>
          <a:xfrm>
            <a:off x="11119497" y="6327749"/>
            <a:ext cx="8689086" cy="4708060"/>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4907"/>
            </a:lvl1pPr>
            <a:lvl2pPr marL="1402095" indent="0">
              <a:buNone/>
              <a:defRPr sz="4907"/>
            </a:lvl2pPr>
            <a:lvl3pPr marL="2804190" indent="0">
              <a:buNone/>
              <a:defRPr sz="4907"/>
            </a:lvl3pPr>
            <a:lvl4pPr marL="4206286" indent="0">
              <a:buNone/>
              <a:defRPr sz="4907"/>
            </a:lvl4pPr>
            <a:lvl5pPr marL="5608381" indent="0">
              <a:buNone/>
              <a:defRPr sz="4907"/>
            </a:lvl5pPr>
            <a:lvl6pPr marL="7010476" indent="0">
              <a:buNone/>
              <a:defRPr sz="4907"/>
            </a:lvl6pPr>
            <a:lvl7pPr marL="8412571" indent="0">
              <a:buNone/>
              <a:defRPr sz="4907"/>
            </a:lvl7pPr>
            <a:lvl8pPr marL="9814667" indent="0">
              <a:buNone/>
              <a:defRPr sz="4907"/>
            </a:lvl8pPr>
            <a:lvl9pPr marL="11216762" indent="0">
              <a:buNone/>
              <a:defRPr sz="4907"/>
            </a:lvl9pPr>
          </a:lstStyle>
          <a:p>
            <a:r>
              <a:rPr lang="en-US" smtClean="0"/>
              <a:t>Click icon to add picture</a:t>
            </a:r>
            <a:endParaRPr lang="en-US" dirty="0"/>
          </a:p>
        </p:txBody>
      </p:sp>
      <p:sp>
        <p:nvSpPr>
          <p:cNvPr id="24" name="Text Placeholder 3"/>
          <p:cNvSpPr>
            <a:spLocks noGrp="1"/>
          </p:cNvSpPr>
          <p:nvPr>
            <p:ph type="body" sz="half" idx="19"/>
          </p:nvPr>
        </p:nvSpPr>
        <p:spPr>
          <a:xfrm>
            <a:off x="11119495" y="13460477"/>
            <a:ext cx="8692793" cy="3021587"/>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25" name="Text Placeholder 4"/>
          <p:cNvSpPr>
            <a:spLocks noGrp="1"/>
          </p:cNvSpPr>
          <p:nvPr>
            <p:ph type="body" sz="quarter" idx="13"/>
          </p:nvPr>
        </p:nvSpPr>
        <p:spPr>
          <a:xfrm>
            <a:off x="20393478" y="11693277"/>
            <a:ext cx="8689086" cy="1767203"/>
          </a:xfrm>
        </p:spPr>
        <p:txBody>
          <a:bodyPr anchor="b">
            <a:noAutofit/>
          </a:bodyPr>
          <a:lstStyle>
            <a:lvl1pPr marL="0" indent="0" algn="ctr">
              <a:lnSpc>
                <a:spcPct val="90000"/>
              </a:lnSpc>
              <a:buNone/>
              <a:defRPr sz="6747"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26" name="Picture Placeholder 2"/>
          <p:cNvSpPr>
            <a:spLocks noGrp="1" noChangeAspect="1"/>
          </p:cNvSpPr>
          <p:nvPr>
            <p:ph type="pic" idx="22"/>
          </p:nvPr>
        </p:nvSpPr>
        <p:spPr>
          <a:xfrm>
            <a:off x="20393149" y="6327741"/>
            <a:ext cx="8689086" cy="4714068"/>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4907"/>
            </a:lvl1pPr>
            <a:lvl2pPr marL="1402095" indent="0">
              <a:buNone/>
              <a:defRPr sz="4907"/>
            </a:lvl2pPr>
            <a:lvl3pPr marL="2804190" indent="0">
              <a:buNone/>
              <a:defRPr sz="4907"/>
            </a:lvl3pPr>
            <a:lvl4pPr marL="4206286" indent="0">
              <a:buNone/>
              <a:defRPr sz="4907"/>
            </a:lvl4pPr>
            <a:lvl5pPr marL="5608381" indent="0">
              <a:buNone/>
              <a:defRPr sz="4907"/>
            </a:lvl5pPr>
            <a:lvl6pPr marL="7010476" indent="0">
              <a:buNone/>
              <a:defRPr sz="4907"/>
            </a:lvl6pPr>
            <a:lvl7pPr marL="8412571" indent="0">
              <a:buNone/>
              <a:defRPr sz="4907"/>
            </a:lvl7pPr>
            <a:lvl8pPr marL="9814667" indent="0">
              <a:buNone/>
              <a:defRPr sz="4907"/>
            </a:lvl8pPr>
            <a:lvl9pPr marL="11216762" indent="0">
              <a:buNone/>
              <a:defRPr sz="4907"/>
            </a:lvl9pPr>
          </a:lstStyle>
          <a:p>
            <a:r>
              <a:rPr lang="en-US" smtClean="0"/>
              <a:t>Click icon to add picture</a:t>
            </a:r>
            <a:endParaRPr lang="en-US" dirty="0"/>
          </a:p>
        </p:txBody>
      </p:sp>
      <p:sp>
        <p:nvSpPr>
          <p:cNvPr id="27" name="Text Placeholder 3"/>
          <p:cNvSpPr>
            <a:spLocks noGrp="1"/>
          </p:cNvSpPr>
          <p:nvPr>
            <p:ph type="body" sz="half" idx="20"/>
          </p:nvPr>
        </p:nvSpPr>
        <p:spPr>
          <a:xfrm>
            <a:off x="20393149" y="13460471"/>
            <a:ext cx="8689086" cy="3021593"/>
          </a:xfrm>
        </p:spPr>
        <p:txBody>
          <a:bodyPr anchor="t">
            <a:normAutofit/>
          </a:bodyPr>
          <a:lstStyle>
            <a:lvl1pPr marL="0" indent="0" algn="ctr">
              <a:buNone/>
              <a:defRPr sz="4293"/>
            </a:lvl1pPr>
            <a:lvl2pPr marL="1402095" indent="0">
              <a:buNone/>
              <a:defRPr sz="3680"/>
            </a:lvl2pPr>
            <a:lvl3pPr marL="2804190" indent="0">
              <a:buNone/>
              <a:defRPr sz="3067"/>
            </a:lvl3pPr>
            <a:lvl4pPr marL="4206286" indent="0">
              <a:buNone/>
              <a:defRPr sz="2760"/>
            </a:lvl4pPr>
            <a:lvl5pPr marL="5608381" indent="0">
              <a:buNone/>
              <a:defRPr sz="2760"/>
            </a:lvl5pPr>
            <a:lvl6pPr marL="7010476" indent="0">
              <a:buNone/>
              <a:defRPr sz="2760"/>
            </a:lvl6pPr>
            <a:lvl7pPr marL="8412571" indent="0">
              <a:buNone/>
              <a:defRPr sz="2760"/>
            </a:lvl7pPr>
            <a:lvl8pPr marL="9814667" indent="0">
              <a:buNone/>
              <a:defRPr sz="2760"/>
            </a:lvl8pPr>
            <a:lvl9pPr marL="11216762" indent="0">
              <a:buNone/>
              <a:defRPr sz="2760"/>
            </a:lvl9pPr>
          </a:lstStyle>
          <a:p>
            <a:pPr lvl="0"/>
            <a:r>
              <a:rPr lang="en-US" smtClean="0"/>
              <a:t>Click to 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9BACE10-7AEB-4792-BF94-923DA43091F4}" type="slidenum">
              <a:rPr lang="en-US" altLang="x-none" smtClean="0"/>
              <a:pPr>
                <a:defRPr/>
              </a:pPr>
              <a:t>‹#›</a:t>
            </a:fld>
            <a:endParaRPr lang="en-US" altLang="x-none"/>
          </a:p>
        </p:txBody>
      </p:sp>
    </p:spTree>
    <p:extLst>
      <p:ext uri="{BB962C8B-B14F-4D97-AF65-F5344CB8AC3E}">
        <p14:creationId xmlns:p14="http://schemas.microsoft.com/office/powerpoint/2010/main" val="2702647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1800229" y="6327748"/>
            <a:ext cx="27286105" cy="10154316"/>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6C0AE4-4334-49E6-80F6-0D3DE1CC3782}" type="slidenum">
              <a:rPr lang="en-US" altLang="x-none" smtClean="0"/>
              <a:pPr>
                <a:defRPr/>
              </a:pPr>
              <a:t>‹#›</a:t>
            </a:fld>
            <a:endParaRPr lang="en-US" altLang="x-none"/>
          </a:p>
        </p:txBody>
      </p:sp>
    </p:spTree>
    <p:extLst>
      <p:ext uri="{BB962C8B-B14F-4D97-AF65-F5344CB8AC3E}">
        <p14:creationId xmlns:p14="http://schemas.microsoft.com/office/powerpoint/2010/main" val="1852452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41638" y="2103124"/>
            <a:ext cx="5944698" cy="14378941"/>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1800230" y="2103124"/>
            <a:ext cx="20749131" cy="1437894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0BF269D-8718-40E9-B532-41C3E3EB26F4}" type="slidenum">
              <a:rPr lang="en-US" altLang="x-none" smtClean="0"/>
              <a:pPr>
                <a:defRPr/>
              </a:pPr>
              <a:t>‹#›</a:t>
            </a:fld>
            <a:endParaRPr lang="en-US" altLang="x-none"/>
          </a:p>
        </p:txBody>
      </p:sp>
    </p:spTree>
    <p:extLst>
      <p:ext uri="{BB962C8B-B14F-4D97-AF65-F5344CB8AC3E}">
        <p14:creationId xmlns:p14="http://schemas.microsoft.com/office/powerpoint/2010/main" val="35188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1800229" y="6327749"/>
            <a:ext cx="27286105" cy="10154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16F361-8F4C-43EA-AE54-4382369AA1E2}" type="slidenum">
              <a:rPr lang="en-US" altLang="x-none" smtClean="0"/>
              <a:pPr>
                <a:defRPr/>
              </a:pPr>
              <a:t>‹#›</a:t>
            </a:fld>
            <a:endParaRPr lang="en-US" altLang="x-none"/>
          </a:p>
        </p:txBody>
      </p:sp>
    </p:spTree>
    <p:extLst>
      <p:ext uri="{BB962C8B-B14F-4D97-AF65-F5344CB8AC3E}">
        <p14:creationId xmlns:p14="http://schemas.microsoft.com/office/powerpoint/2010/main" val="1873916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00229" y="2103125"/>
            <a:ext cx="27286105" cy="9793360"/>
          </a:xfrm>
        </p:spPr>
        <p:txBody>
          <a:bodyPr anchor="b">
            <a:normAutofit/>
          </a:bodyPr>
          <a:lstStyle>
            <a:lvl1pPr algn="l">
              <a:defRPr sz="16560"/>
            </a:lvl1pPr>
          </a:lstStyle>
          <a:p>
            <a:r>
              <a:rPr lang="en-US" smtClean="0"/>
              <a:t>Click to edit Master title style</a:t>
            </a:r>
            <a:endParaRPr lang="en-US" dirty="0"/>
          </a:p>
        </p:txBody>
      </p:sp>
      <p:sp>
        <p:nvSpPr>
          <p:cNvPr id="3" name="Text Placeholder 2"/>
          <p:cNvSpPr>
            <a:spLocks noGrp="1"/>
          </p:cNvSpPr>
          <p:nvPr>
            <p:ph type="body" idx="1"/>
          </p:nvPr>
        </p:nvSpPr>
        <p:spPr>
          <a:xfrm>
            <a:off x="1800229" y="11476285"/>
            <a:ext cx="27286105" cy="5028150"/>
          </a:xfrm>
        </p:spPr>
        <p:txBody>
          <a:bodyPr anchor="t">
            <a:normAutofit/>
          </a:bodyPr>
          <a:lstStyle>
            <a:lvl1pPr marL="0" indent="0" algn="l">
              <a:buNone/>
              <a:defRPr sz="6133">
                <a:solidFill>
                  <a:schemeClr val="bg1">
                    <a:lumMod val="50000"/>
                  </a:schemeClr>
                </a:solidFill>
              </a:defRPr>
            </a:lvl1pPr>
            <a:lvl2pPr marL="1402095" indent="0">
              <a:buNone/>
              <a:defRPr sz="6133">
                <a:solidFill>
                  <a:schemeClr val="tx1">
                    <a:tint val="75000"/>
                  </a:schemeClr>
                </a:solidFill>
              </a:defRPr>
            </a:lvl2pPr>
            <a:lvl3pPr marL="2804190" indent="0">
              <a:buNone/>
              <a:defRPr sz="5520">
                <a:solidFill>
                  <a:schemeClr val="tx1">
                    <a:tint val="75000"/>
                  </a:schemeClr>
                </a:solidFill>
              </a:defRPr>
            </a:lvl3pPr>
            <a:lvl4pPr marL="4206286" indent="0">
              <a:buNone/>
              <a:defRPr sz="4907">
                <a:solidFill>
                  <a:schemeClr val="tx1">
                    <a:tint val="75000"/>
                  </a:schemeClr>
                </a:solidFill>
              </a:defRPr>
            </a:lvl4pPr>
            <a:lvl5pPr marL="5608381" indent="0">
              <a:buNone/>
              <a:defRPr sz="4907">
                <a:solidFill>
                  <a:schemeClr val="tx1">
                    <a:tint val="75000"/>
                  </a:schemeClr>
                </a:solidFill>
              </a:defRPr>
            </a:lvl5pPr>
            <a:lvl6pPr marL="7010476" indent="0">
              <a:buNone/>
              <a:defRPr sz="4907">
                <a:solidFill>
                  <a:schemeClr val="tx1">
                    <a:tint val="75000"/>
                  </a:schemeClr>
                </a:solidFill>
              </a:defRPr>
            </a:lvl6pPr>
            <a:lvl7pPr marL="8412571" indent="0">
              <a:buNone/>
              <a:defRPr sz="4907">
                <a:solidFill>
                  <a:schemeClr val="tx1">
                    <a:tint val="75000"/>
                  </a:schemeClr>
                </a:solidFill>
              </a:defRPr>
            </a:lvl7pPr>
            <a:lvl8pPr marL="9814667" indent="0">
              <a:buNone/>
              <a:defRPr sz="4907">
                <a:solidFill>
                  <a:schemeClr val="tx1">
                    <a:tint val="75000"/>
                  </a:schemeClr>
                </a:solidFill>
              </a:defRPr>
            </a:lvl8pPr>
            <a:lvl9pPr marL="11216762" indent="0">
              <a:buNone/>
              <a:defRPr sz="49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3C438EC-0A46-4ED0-8B2C-F78364BC90C4}" type="slidenum">
              <a:rPr lang="en-US" altLang="x-none" smtClean="0"/>
              <a:pPr>
                <a:defRPr/>
              </a:pPr>
              <a:t>‹#›</a:t>
            </a:fld>
            <a:endParaRPr lang="en-US" altLang="x-none"/>
          </a:p>
        </p:txBody>
      </p:sp>
    </p:spTree>
    <p:extLst>
      <p:ext uri="{BB962C8B-B14F-4D97-AF65-F5344CB8AC3E}">
        <p14:creationId xmlns:p14="http://schemas.microsoft.com/office/powerpoint/2010/main" val="200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1800229" y="2103120"/>
            <a:ext cx="27291817" cy="3551629"/>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1800225" y="6327749"/>
            <a:ext cx="13357876" cy="10154313"/>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15734173" y="6327749"/>
            <a:ext cx="13352164" cy="10154313"/>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B2DC07E-F93D-484D-B9E8-FF0418F6A51F}" type="slidenum">
              <a:rPr lang="en-US" altLang="x-none" smtClean="0"/>
              <a:pPr>
                <a:defRPr/>
              </a:pPr>
              <a:t>‹#›</a:t>
            </a:fld>
            <a:endParaRPr lang="en-US" altLang="x-none"/>
          </a:p>
        </p:txBody>
      </p:sp>
    </p:spTree>
    <p:extLst>
      <p:ext uri="{BB962C8B-B14F-4D97-AF65-F5344CB8AC3E}">
        <p14:creationId xmlns:p14="http://schemas.microsoft.com/office/powerpoint/2010/main" val="300056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1800229" y="2103120"/>
            <a:ext cx="27286105" cy="355162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588493" y="6327748"/>
            <a:ext cx="12569610" cy="2085315"/>
          </a:xfrm>
        </p:spPr>
        <p:txBody>
          <a:bodyPr anchor="b">
            <a:noAutofit/>
          </a:bodyPr>
          <a:lstStyle>
            <a:lvl1pPr marL="0" indent="0">
              <a:lnSpc>
                <a:spcPct val="90000"/>
              </a:lnSpc>
              <a:buNone/>
              <a:defRPr sz="7973"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12" name="Content Placeholder 3"/>
          <p:cNvSpPr>
            <a:spLocks noGrp="1"/>
          </p:cNvSpPr>
          <p:nvPr>
            <p:ph sz="quarter" idx="13"/>
          </p:nvPr>
        </p:nvSpPr>
        <p:spPr>
          <a:xfrm>
            <a:off x="1800232" y="8775981"/>
            <a:ext cx="13357869" cy="770607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503692" y="6327748"/>
            <a:ext cx="12588349" cy="2085315"/>
          </a:xfrm>
        </p:spPr>
        <p:txBody>
          <a:bodyPr anchor="b">
            <a:noAutofit/>
          </a:bodyPr>
          <a:lstStyle>
            <a:lvl1pPr marL="0" indent="0">
              <a:lnSpc>
                <a:spcPct val="90000"/>
              </a:lnSpc>
              <a:buNone/>
              <a:defRPr sz="7973" b="0">
                <a:solidFill>
                  <a:schemeClr val="accent1"/>
                </a:solidFill>
              </a:defRPr>
            </a:lvl1pPr>
            <a:lvl2pPr marL="1402095" indent="0">
              <a:buNone/>
              <a:defRPr sz="6133" b="1"/>
            </a:lvl2pPr>
            <a:lvl3pPr marL="2804190" indent="0">
              <a:buNone/>
              <a:defRPr sz="5520" b="1"/>
            </a:lvl3pPr>
            <a:lvl4pPr marL="4206286" indent="0">
              <a:buNone/>
              <a:defRPr sz="4907" b="1"/>
            </a:lvl4pPr>
            <a:lvl5pPr marL="5608381" indent="0">
              <a:buNone/>
              <a:defRPr sz="4907" b="1"/>
            </a:lvl5pPr>
            <a:lvl6pPr marL="7010476" indent="0">
              <a:buNone/>
              <a:defRPr sz="4907" b="1"/>
            </a:lvl6pPr>
            <a:lvl7pPr marL="8412571" indent="0">
              <a:buNone/>
              <a:defRPr sz="4907" b="1"/>
            </a:lvl7pPr>
            <a:lvl8pPr marL="9814667" indent="0">
              <a:buNone/>
              <a:defRPr sz="4907" b="1"/>
            </a:lvl8pPr>
            <a:lvl9pPr marL="11216762" indent="0">
              <a:buNone/>
              <a:defRPr sz="4907" b="1"/>
            </a:lvl9pPr>
          </a:lstStyle>
          <a:p>
            <a:pPr lvl="0"/>
            <a:r>
              <a:rPr lang="en-US" smtClean="0"/>
              <a:t>Click to edit Master text styles</a:t>
            </a:r>
          </a:p>
        </p:txBody>
      </p:sp>
      <p:sp>
        <p:nvSpPr>
          <p:cNvPr id="13" name="Content Placeholder 5"/>
          <p:cNvSpPr>
            <a:spLocks noGrp="1"/>
          </p:cNvSpPr>
          <p:nvPr>
            <p:ph sz="quarter" idx="14"/>
          </p:nvPr>
        </p:nvSpPr>
        <p:spPr>
          <a:xfrm>
            <a:off x="15734171" y="8775981"/>
            <a:ext cx="13357873" cy="770607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ECC40F2-1D7E-431B-A776-FFCA49037ABD}" type="slidenum">
              <a:rPr lang="en-US" altLang="x-none" smtClean="0"/>
              <a:pPr>
                <a:defRPr/>
              </a:pPr>
              <a:t>‹#›</a:t>
            </a:fld>
            <a:endParaRPr lang="en-US" altLang="x-none"/>
          </a:p>
        </p:txBody>
      </p:sp>
    </p:spTree>
    <p:extLst>
      <p:ext uri="{BB962C8B-B14F-4D97-AF65-F5344CB8AC3E}">
        <p14:creationId xmlns:p14="http://schemas.microsoft.com/office/powerpoint/2010/main" val="287779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37F7855-78D0-408E-AA20-7C90B37DC1D7}" type="slidenum">
              <a:rPr lang="en-US" altLang="x-none" smtClean="0"/>
              <a:pPr>
                <a:defRPr/>
              </a:pPr>
              <a:t>‹#›</a:t>
            </a:fld>
            <a:endParaRPr lang="en-US" altLang="x-none"/>
          </a:p>
        </p:txBody>
      </p:sp>
    </p:spTree>
    <p:extLst>
      <p:ext uri="{BB962C8B-B14F-4D97-AF65-F5344CB8AC3E}">
        <p14:creationId xmlns:p14="http://schemas.microsoft.com/office/powerpoint/2010/main" val="146136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9BDF9BF-6E3B-4383-B5E4-43ED0B37B88E}" type="slidenum">
              <a:rPr lang="en-US" altLang="x-none" smtClean="0"/>
              <a:pPr>
                <a:defRPr/>
              </a:pPr>
              <a:t>‹#›</a:t>
            </a:fld>
            <a:endParaRPr lang="en-US" altLang="x-none"/>
          </a:p>
        </p:txBody>
      </p:sp>
    </p:spTree>
    <p:extLst>
      <p:ext uri="{BB962C8B-B14F-4D97-AF65-F5344CB8AC3E}">
        <p14:creationId xmlns:p14="http://schemas.microsoft.com/office/powerpoint/2010/main" val="151647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814" y="2103120"/>
            <a:ext cx="10833008" cy="6204639"/>
          </a:xfrm>
        </p:spPr>
        <p:txBody>
          <a:bodyPr anchor="b">
            <a:normAutofit/>
          </a:bodyPr>
          <a:lstStyle>
            <a:lvl1pPr algn="ctr">
              <a:defRPr sz="11040"/>
            </a:lvl1pPr>
          </a:lstStyle>
          <a:p>
            <a:r>
              <a:rPr lang="en-US" smtClean="0"/>
              <a:t>Click to edit Master title style</a:t>
            </a:r>
            <a:endParaRPr lang="en-US" dirty="0"/>
          </a:p>
        </p:txBody>
      </p:sp>
      <p:sp>
        <p:nvSpPr>
          <p:cNvPr id="10" name="Content Placeholder 2"/>
          <p:cNvSpPr>
            <a:spLocks noGrp="1"/>
          </p:cNvSpPr>
          <p:nvPr>
            <p:ph sz="quarter" idx="13"/>
          </p:nvPr>
        </p:nvSpPr>
        <p:spPr>
          <a:xfrm>
            <a:off x="13246102" y="2103124"/>
            <a:ext cx="15840234" cy="143789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820812" y="8307764"/>
            <a:ext cx="10833011" cy="8174301"/>
          </a:xfrm>
        </p:spPr>
        <p:txBody>
          <a:bodyPr anchor="t">
            <a:normAutofit/>
          </a:bodyPr>
          <a:lstStyle>
            <a:lvl1pPr marL="0" indent="0" algn="ctr">
              <a:buNone/>
              <a:defRPr sz="5520"/>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79EF6EC-400A-4ACA-B905-1165B893A9E5}" type="slidenum">
              <a:rPr lang="en-US" altLang="x-none" smtClean="0"/>
              <a:pPr>
                <a:defRPr/>
              </a:pPr>
              <a:t>‹#›</a:t>
            </a:fld>
            <a:endParaRPr lang="en-US" altLang="x-none"/>
          </a:p>
        </p:txBody>
      </p:sp>
    </p:spTree>
    <p:extLst>
      <p:ext uri="{BB962C8B-B14F-4D97-AF65-F5344CB8AC3E}">
        <p14:creationId xmlns:p14="http://schemas.microsoft.com/office/powerpoint/2010/main" val="1149465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9" y="2103120"/>
            <a:ext cx="15428602" cy="6204639"/>
          </a:xfrm>
        </p:spPr>
        <p:txBody>
          <a:bodyPr anchor="b">
            <a:normAutofit/>
          </a:bodyPr>
          <a:lstStyle>
            <a:lvl1pPr algn="ctr">
              <a:defRPr sz="110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017092" y="5"/>
            <a:ext cx="11069244" cy="15552701"/>
          </a:xfrm>
          <a:ln w="57150" cmpd="thinThick">
            <a:solidFill>
              <a:schemeClr val="bg1">
                <a:lumMod val="50000"/>
              </a:schemeClr>
            </a:solidFill>
            <a:miter lim="800000"/>
          </a:ln>
        </p:spPr>
        <p:txBody>
          <a:bodyPr anchor="t"/>
          <a:lstStyle>
            <a:lvl1pPr marL="0" indent="0" algn="ctr">
              <a:buNone/>
              <a:defRPr sz="9813"/>
            </a:lvl1pPr>
            <a:lvl2pPr marL="1402095" indent="0">
              <a:buNone/>
              <a:defRPr sz="8587"/>
            </a:lvl2pPr>
            <a:lvl3pPr marL="2804190" indent="0">
              <a:buNone/>
              <a:defRPr sz="7360"/>
            </a:lvl3pPr>
            <a:lvl4pPr marL="4206286" indent="0">
              <a:buNone/>
              <a:defRPr sz="6133"/>
            </a:lvl4pPr>
            <a:lvl5pPr marL="5608381" indent="0">
              <a:buNone/>
              <a:defRPr sz="6133"/>
            </a:lvl5pPr>
            <a:lvl6pPr marL="7010476" indent="0">
              <a:buNone/>
              <a:defRPr sz="6133"/>
            </a:lvl6pPr>
            <a:lvl7pPr marL="8412571" indent="0">
              <a:buNone/>
              <a:defRPr sz="6133"/>
            </a:lvl7pPr>
            <a:lvl8pPr marL="9814667" indent="0">
              <a:buNone/>
              <a:defRPr sz="6133"/>
            </a:lvl8pPr>
            <a:lvl9pPr marL="11216762" indent="0">
              <a:buNone/>
              <a:defRPr sz="6133"/>
            </a:lvl9pPr>
          </a:lstStyle>
          <a:p>
            <a:r>
              <a:rPr lang="en-US" smtClean="0"/>
              <a:t>Click icon to add picture</a:t>
            </a:r>
            <a:endParaRPr lang="en-US" dirty="0"/>
          </a:p>
        </p:txBody>
      </p:sp>
      <p:sp>
        <p:nvSpPr>
          <p:cNvPr id="4" name="Text Placeholder 3"/>
          <p:cNvSpPr>
            <a:spLocks noGrp="1"/>
          </p:cNvSpPr>
          <p:nvPr>
            <p:ph type="body" sz="half" idx="2"/>
          </p:nvPr>
        </p:nvSpPr>
        <p:spPr>
          <a:xfrm>
            <a:off x="1800230" y="8307764"/>
            <a:ext cx="15428599" cy="7244942"/>
          </a:xfrm>
        </p:spPr>
        <p:txBody>
          <a:bodyPr anchor="t">
            <a:normAutofit/>
          </a:bodyPr>
          <a:lstStyle>
            <a:lvl1pPr marL="0" indent="0" algn="ctr">
              <a:buNone/>
              <a:defRPr sz="5520"/>
            </a:lvl1pPr>
            <a:lvl2pPr marL="1402095" indent="0">
              <a:buNone/>
              <a:defRPr sz="4293"/>
            </a:lvl2pPr>
            <a:lvl3pPr marL="2804190" indent="0">
              <a:buNone/>
              <a:defRPr sz="3680"/>
            </a:lvl3pPr>
            <a:lvl4pPr marL="4206286" indent="0">
              <a:buNone/>
              <a:defRPr sz="3067"/>
            </a:lvl4pPr>
            <a:lvl5pPr marL="5608381" indent="0">
              <a:buNone/>
              <a:defRPr sz="3067"/>
            </a:lvl5pPr>
            <a:lvl6pPr marL="7010476" indent="0">
              <a:buNone/>
              <a:defRPr sz="3067"/>
            </a:lvl6pPr>
            <a:lvl7pPr marL="8412571" indent="0">
              <a:buNone/>
              <a:defRPr sz="3067"/>
            </a:lvl7pPr>
            <a:lvl8pPr marL="9814667" indent="0">
              <a:buNone/>
              <a:defRPr sz="3067"/>
            </a:lvl8pPr>
            <a:lvl9pPr marL="11216762" indent="0">
              <a:buNone/>
              <a:defRPr sz="306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1C35D99-A908-44C8-B38B-3919678FF715}" type="slidenum">
              <a:rPr lang="en-US" altLang="x-none" smtClean="0"/>
              <a:pPr>
                <a:defRPr/>
              </a:pPr>
              <a:t>‹#›</a:t>
            </a:fld>
            <a:endParaRPr lang="en-US" altLang="x-none"/>
          </a:p>
        </p:txBody>
      </p:sp>
    </p:spTree>
    <p:extLst>
      <p:ext uri="{BB962C8B-B14F-4D97-AF65-F5344CB8AC3E}">
        <p14:creationId xmlns:p14="http://schemas.microsoft.com/office/powerpoint/2010/main" val="409173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32004000" cy="21031200"/>
          </a:xfrm>
          <a:prstGeom prst="rect">
            <a:avLst/>
          </a:prstGeom>
        </p:spPr>
      </p:pic>
      <p:grpSp>
        <p:nvGrpSpPr>
          <p:cNvPr id="10" name="Group 9"/>
          <p:cNvGrpSpPr/>
          <p:nvPr/>
        </p:nvGrpSpPr>
        <p:grpSpPr>
          <a:xfrm>
            <a:off x="-66667" y="4"/>
            <a:ext cx="31514046" cy="20375182"/>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1800229" y="2103124"/>
            <a:ext cx="27291817" cy="353269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800229" y="6327749"/>
            <a:ext cx="27291817" cy="1015431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157467" y="17655824"/>
            <a:ext cx="9934575" cy="1528641"/>
          </a:xfrm>
          <a:prstGeom prst="rect">
            <a:avLst/>
          </a:prstGeom>
        </p:spPr>
        <p:txBody>
          <a:bodyPr vert="horz" lIns="91440" tIns="45720" rIns="91440" bIns="45720" rtlCol="0" anchor="ctr"/>
          <a:lstStyle>
            <a:lvl1pPr algn="r">
              <a:defRPr sz="8587" cap="all" baseline="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1800230" y="17655824"/>
            <a:ext cx="14436762" cy="1528641"/>
          </a:xfrm>
          <a:prstGeom prst="rect">
            <a:avLst/>
          </a:prstGeom>
        </p:spPr>
        <p:txBody>
          <a:bodyPr vert="horz" lIns="91440" tIns="45720" rIns="91440" bIns="45720" rtlCol="0" anchor="ctr"/>
          <a:lstStyle>
            <a:lvl1pPr algn="l">
              <a:defRPr sz="8587" cap="all" baseline="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16503694" y="17655824"/>
            <a:ext cx="2381365" cy="1528641"/>
          </a:xfrm>
          <a:prstGeom prst="rect">
            <a:avLst/>
          </a:prstGeom>
        </p:spPr>
        <p:txBody>
          <a:bodyPr vert="horz" lIns="91440" tIns="45720" rIns="91440" bIns="45720" rtlCol="0" anchor="ctr"/>
          <a:lstStyle>
            <a:lvl1pPr algn="ctr">
              <a:defRPr sz="8587" cap="all" baseline="0">
                <a:solidFill>
                  <a:schemeClr val="accent1">
                    <a:lumMod val="50000"/>
                  </a:schemeClr>
                </a:solidFill>
              </a:defRPr>
            </a:lvl1pPr>
          </a:lstStyle>
          <a:p>
            <a:pPr>
              <a:defRPr/>
            </a:pPr>
            <a:fld id="{89BACE10-7AEB-4792-BF94-923DA43091F4}" type="slidenum">
              <a:rPr lang="en-US" altLang="x-none" smtClean="0"/>
              <a:pPr>
                <a:defRPr/>
              </a:pPr>
              <a:t>‹#›</a:t>
            </a:fld>
            <a:endParaRPr lang="en-US" altLang="x-none"/>
          </a:p>
        </p:txBody>
      </p:sp>
      <p:sp>
        <p:nvSpPr>
          <p:cNvPr id="14" name="Rectangle 11"/>
          <p:cNvSpPr>
            <a:spLocks noChangeArrowheads="1"/>
          </p:cNvSpPr>
          <p:nvPr userDrawn="1"/>
        </p:nvSpPr>
        <p:spPr bwMode="auto">
          <a:xfrm>
            <a:off x="0" y="0"/>
            <a:ext cx="32004000" cy="21031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64868" tIns="32434" rIns="64868" bIns="32434" anchor="ctr"/>
          <a:lstStyle>
            <a:lvl1pPr>
              <a:defRPr sz="1700">
                <a:solidFill>
                  <a:schemeClr val="tx1"/>
                </a:solidFill>
                <a:latin typeface="Times New Roman" charset="0"/>
              </a:defRPr>
            </a:lvl1pPr>
            <a:lvl2pPr marL="742950" indent="-285750">
              <a:defRPr sz="1700">
                <a:solidFill>
                  <a:schemeClr val="tx1"/>
                </a:solidFill>
                <a:latin typeface="Times New Roman" charset="0"/>
              </a:defRPr>
            </a:lvl2pPr>
            <a:lvl3pPr marL="1143000" indent="-228600">
              <a:defRPr sz="1700">
                <a:solidFill>
                  <a:schemeClr val="tx1"/>
                </a:solidFill>
                <a:latin typeface="Times New Roman" charset="0"/>
              </a:defRPr>
            </a:lvl3pPr>
            <a:lvl4pPr marL="1600200" indent="-228600">
              <a:defRPr sz="1700">
                <a:solidFill>
                  <a:schemeClr val="tx1"/>
                </a:solidFill>
                <a:latin typeface="Times New Roman" charset="0"/>
              </a:defRPr>
            </a:lvl4pPr>
            <a:lvl5pPr marL="2057400" indent="-228600">
              <a:defRPr sz="1700">
                <a:solidFill>
                  <a:schemeClr val="tx1"/>
                </a:solidFill>
                <a:latin typeface="Times New Roman" charset="0"/>
              </a:defRPr>
            </a:lvl5pPr>
            <a:lvl6pPr marL="2514600" indent="-228600" eaLnBrk="0" fontAlgn="base" hangingPunct="0">
              <a:spcBef>
                <a:spcPct val="0"/>
              </a:spcBef>
              <a:spcAft>
                <a:spcPct val="0"/>
              </a:spcAft>
              <a:defRPr sz="1700">
                <a:solidFill>
                  <a:schemeClr val="tx1"/>
                </a:solidFill>
                <a:latin typeface="Times New Roman" charset="0"/>
              </a:defRPr>
            </a:lvl6pPr>
            <a:lvl7pPr marL="2971800" indent="-228600" eaLnBrk="0" fontAlgn="base" hangingPunct="0">
              <a:spcBef>
                <a:spcPct val="0"/>
              </a:spcBef>
              <a:spcAft>
                <a:spcPct val="0"/>
              </a:spcAft>
              <a:defRPr sz="1700">
                <a:solidFill>
                  <a:schemeClr val="tx1"/>
                </a:solidFill>
                <a:latin typeface="Times New Roman" charset="0"/>
              </a:defRPr>
            </a:lvl7pPr>
            <a:lvl8pPr marL="3429000" indent="-228600" eaLnBrk="0" fontAlgn="base" hangingPunct="0">
              <a:spcBef>
                <a:spcPct val="0"/>
              </a:spcBef>
              <a:spcAft>
                <a:spcPct val="0"/>
              </a:spcAft>
              <a:defRPr sz="1700">
                <a:solidFill>
                  <a:schemeClr val="tx1"/>
                </a:solidFill>
                <a:latin typeface="Times New Roman" charset="0"/>
              </a:defRPr>
            </a:lvl8pPr>
            <a:lvl9pPr marL="3886200" indent="-228600" eaLnBrk="0" fontAlgn="base" hangingPunct="0">
              <a:spcBef>
                <a:spcPct val="0"/>
              </a:spcBef>
              <a:spcAft>
                <a:spcPct val="0"/>
              </a:spcAft>
              <a:defRPr sz="1700">
                <a:solidFill>
                  <a:schemeClr val="tx1"/>
                </a:solidFill>
                <a:latin typeface="Times New Roman" charset="0"/>
              </a:defRPr>
            </a:lvl9pPr>
          </a:lstStyle>
          <a:p>
            <a:pPr>
              <a:defRPr/>
            </a:pPr>
            <a:endParaRPr lang="x-none" altLang="x-none" smtClean="0"/>
          </a:p>
        </p:txBody>
      </p:sp>
    </p:spTree>
    <p:extLst>
      <p:ext uri="{BB962C8B-B14F-4D97-AF65-F5344CB8AC3E}">
        <p14:creationId xmlns:p14="http://schemas.microsoft.com/office/powerpoint/2010/main" val="823185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2804190" rtl="0" eaLnBrk="1" latinLnBrk="0" hangingPunct="1">
        <a:lnSpc>
          <a:spcPct val="90000"/>
        </a:lnSpc>
        <a:spcBef>
          <a:spcPct val="0"/>
        </a:spcBef>
        <a:buNone/>
        <a:defRPr sz="13493" kern="1200" cap="all" baseline="0">
          <a:solidFill>
            <a:schemeClr val="accent1"/>
          </a:solidFill>
          <a:effectLst/>
          <a:latin typeface="+mj-lt"/>
          <a:ea typeface="+mj-ea"/>
          <a:cs typeface="+mj-cs"/>
        </a:defRPr>
      </a:lvl1pPr>
    </p:titleStyle>
    <p:bodyStyle>
      <a:lvl1pPr marL="701048" indent="-701048" algn="l" defTabSz="2804190" rtl="0" eaLnBrk="1" latinLnBrk="0" hangingPunct="1">
        <a:lnSpc>
          <a:spcPct val="120000"/>
        </a:lnSpc>
        <a:spcBef>
          <a:spcPts val="3067"/>
        </a:spcBef>
        <a:buClr>
          <a:schemeClr val="accent1"/>
        </a:buClr>
        <a:buSzPct val="160000"/>
        <a:buFont typeface="Arial" panose="020B0604020202020204" pitchFamily="34" charset="0"/>
        <a:buChar char="•"/>
        <a:defRPr sz="6133" kern="1200" cap="all" baseline="0">
          <a:solidFill>
            <a:schemeClr val="tx1"/>
          </a:solidFill>
          <a:effectLst/>
          <a:latin typeface="+mn-lt"/>
          <a:ea typeface="+mn-ea"/>
          <a:cs typeface="+mn-cs"/>
        </a:defRPr>
      </a:lvl1pPr>
      <a:lvl2pPr marL="2103143"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5520" kern="1200" cap="all" baseline="0">
          <a:solidFill>
            <a:schemeClr val="tx1"/>
          </a:solidFill>
          <a:effectLst/>
          <a:latin typeface="+mn-lt"/>
          <a:ea typeface="+mn-ea"/>
          <a:cs typeface="+mn-cs"/>
        </a:defRPr>
      </a:lvl2pPr>
      <a:lvl3pPr marL="3505238"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907" kern="1200" cap="all" baseline="0">
          <a:solidFill>
            <a:schemeClr val="tx1"/>
          </a:solidFill>
          <a:effectLst/>
          <a:latin typeface="+mn-lt"/>
          <a:ea typeface="+mn-ea"/>
          <a:cs typeface="+mn-cs"/>
        </a:defRPr>
      </a:lvl3pPr>
      <a:lvl4pPr marL="4907333"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4pPr>
      <a:lvl5pPr marL="6309429"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5pPr>
      <a:lvl6pPr marL="7711524"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6pPr>
      <a:lvl7pPr marL="9113619"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7pPr>
      <a:lvl8pPr marL="10515714"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8pPr>
      <a:lvl9pPr marL="11917810" indent="-701048" algn="l" defTabSz="2804190" rtl="0" eaLnBrk="1" latinLnBrk="0" hangingPunct="1">
        <a:lnSpc>
          <a:spcPct val="120000"/>
        </a:lnSpc>
        <a:spcBef>
          <a:spcPts val="1533"/>
        </a:spcBef>
        <a:buClr>
          <a:schemeClr val="accent1"/>
        </a:buClr>
        <a:buSzPct val="160000"/>
        <a:buFont typeface="Arial" panose="020B0604020202020204" pitchFamily="34" charset="0"/>
        <a:buChar char="•"/>
        <a:defRPr sz="4293" kern="1200" cap="all" baseline="0">
          <a:solidFill>
            <a:schemeClr val="tx1"/>
          </a:solidFill>
          <a:effectLst/>
          <a:latin typeface="+mn-lt"/>
          <a:ea typeface="+mn-ea"/>
          <a:cs typeface="+mn-cs"/>
        </a:defRPr>
      </a:lvl9pPr>
    </p:bodyStyle>
    <p:otherStyle>
      <a:defPPr>
        <a:defRPr lang="en-US"/>
      </a:defPPr>
      <a:lvl1pPr marL="0" algn="l" defTabSz="2804190" rtl="0" eaLnBrk="1" latinLnBrk="0" hangingPunct="1">
        <a:defRPr sz="5520" kern="1200">
          <a:solidFill>
            <a:schemeClr val="tx1"/>
          </a:solidFill>
          <a:latin typeface="+mn-lt"/>
          <a:ea typeface="+mn-ea"/>
          <a:cs typeface="+mn-cs"/>
        </a:defRPr>
      </a:lvl1pPr>
      <a:lvl2pPr marL="1402095" algn="l" defTabSz="2804190" rtl="0" eaLnBrk="1" latinLnBrk="0" hangingPunct="1">
        <a:defRPr sz="5520" kern="1200">
          <a:solidFill>
            <a:schemeClr val="tx1"/>
          </a:solidFill>
          <a:latin typeface="+mn-lt"/>
          <a:ea typeface="+mn-ea"/>
          <a:cs typeface="+mn-cs"/>
        </a:defRPr>
      </a:lvl2pPr>
      <a:lvl3pPr marL="2804190" algn="l" defTabSz="2804190" rtl="0" eaLnBrk="1" latinLnBrk="0" hangingPunct="1">
        <a:defRPr sz="5520" kern="1200">
          <a:solidFill>
            <a:schemeClr val="tx1"/>
          </a:solidFill>
          <a:latin typeface="+mn-lt"/>
          <a:ea typeface="+mn-ea"/>
          <a:cs typeface="+mn-cs"/>
        </a:defRPr>
      </a:lvl3pPr>
      <a:lvl4pPr marL="4206286" algn="l" defTabSz="2804190" rtl="0" eaLnBrk="1" latinLnBrk="0" hangingPunct="1">
        <a:defRPr sz="5520" kern="1200">
          <a:solidFill>
            <a:schemeClr val="tx1"/>
          </a:solidFill>
          <a:latin typeface="+mn-lt"/>
          <a:ea typeface="+mn-ea"/>
          <a:cs typeface="+mn-cs"/>
        </a:defRPr>
      </a:lvl4pPr>
      <a:lvl5pPr marL="5608381" algn="l" defTabSz="2804190" rtl="0" eaLnBrk="1" latinLnBrk="0" hangingPunct="1">
        <a:defRPr sz="5520" kern="1200">
          <a:solidFill>
            <a:schemeClr val="tx1"/>
          </a:solidFill>
          <a:latin typeface="+mn-lt"/>
          <a:ea typeface="+mn-ea"/>
          <a:cs typeface="+mn-cs"/>
        </a:defRPr>
      </a:lvl5pPr>
      <a:lvl6pPr marL="7010476" algn="l" defTabSz="2804190" rtl="0" eaLnBrk="1" latinLnBrk="0" hangingPunct="1">
        <a:defRPr sz="5520" kern="1200">
          <a:solidFill>
            <a:schemeClr val="tx1"/>
          </a:solidFill>
          <a:latin typeface="+mn-lt"/>
          <a:ea typeface="+mn-ea"/>
          <a:cs typeface="+mn-cs"/>
        </a:defRPr>
      </a:lvl6pPr>
      <a:lvl7pPr marL="8412571" algn="l" defTabSz="2804190" rtl="0" eaLnBrk="1" latinLnBrk="0" hangingPunct="1">
        <a:defRPr sz="5520" kern="1200">
          <a:solidFill>
            <a:schemeClr val="tx1"/>
          </a:solidFill>
          <a:latin typeface="+mn-lt"/>
          <a:ea typeface="+mn-ea"/>
          <a:cs typeface="+mn-cs"/>
        </a:defRPr>
      </a:lvl7pPr>
      <a:lvl8pPr marL="9814667" algn="l" defTabSz="2804190" rtl="0" eaLnBrk="1" latinLnBrk="0" hangingPunct="1">
        <a:defRPr sz="5520" kern="1200">
          <a:solidFill>
            <a:schemeClr val="tx1"/>
          </a:solidFill>
          <a:latin typeface="+mn-lt"/>
          <a:ea typeface="+mn-ea"/>
          <a:cs typeface="+mn-cs"/>
        </a:defRPr>
      </a:lvl8pPr>
      <a:lvl9pPr marL="11216762" algn="l" defTabSz="2804190" rtl="0" eaLnBrk="1" latinLnBrk="0" hangingPunct="1">
        <a:defRPr sz="5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15364" name="Rectangle 33"/>
          <p:cNvSpPr>
            <a:spLocks noChangeArrowheads="1"/>
          </p:cNvSpPr>
          <p:nvPr/>
        </p:nvSpPr>
        <p:spPr bwMode="auto">
          <a:xfrm>
            <a:off x="833438" y="11761787"/>
            <a:ext cx="7167562" cy="62976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20000"/>
              </a:spcBef>
            </a:pPr>
            <a:endParaRPr lang="en-AU" altLang="en-US" sz="2800" dirty="0">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GB" altLang="en-US" sz="2800" b="1" dirty="0">
              <a:solidFill>
                <a:srgbClr val="CC3300"/>
              </a:solidFill>
              <a:latin typeface="Arial" panose="020B0604020202020204" pitchFamily="34" charset="0"/>
            </a:endParaRPr>
          </a:p>
          <a:p>
            <a:pPr>
              <a:spcBef>
                <a:spcPct val="20000"/>
              </a:spcBef>
            </a:pPr>
            <a:endParaRPr lang="en-AU" altLang="en-US" sz="2800" dirty="0">
              <a:latin typeface="Arial" panose="020B0604020202020204" pitchFamily="34" charset="0"/>
            </a:endParaRPr>
          </a:p>
          <a:p>
            <a:pPr>
              <a:spcBef>
                <a:spcPct val="40000"/>
              </a:spcBef>
            </a:pPr>
            <a:endParaRPr lang="en-GB" altLang="en-US" sz="2000" b="1" dirty="0">
              <a:solidFill>
                <a:srgbClr val="CC3300"/>
              </a:solidFill>
              <a:latin typeface="Arial" panose="020B0604020202020204" pitchFamily="34" charset="0"/>
            </a:endParaRPr>
          </a:p>
          <a:p>
            <a:pPr>
              <a:spcBef>
                <a:spcPct val="40000"/>
              </a:spcBef>
            </a:pPr>
            <a:r>
              <a:rPr lang="en-GB" altLang="en-US" sz="2000" b="1" dirty="0">
                <a:solidFill>
                  <a:srgbClr val="CC3300"/>
                </a:solidFill>
                <a:latin typeface="Arial" panose="020B0604020202020204" pitchFamily="34" charset="0"/>
              </a:rPr>
              <a:t> </a:t>
            </a:r>
            <a:endParaRPr lang="en-AU" altLang="en-US" sz="2800" dirty="0">
              <a:latin typeface="Arial" panose="020B0604020202020204" pitchFamily="34" charset="0"/>
            </a:endParaRPr>
          </a:p>
          <a:p>
            <a:pPr>
              <a:spcBef>
                <a:spcPct val="40000"/>
              </a:spcBef>
            </a:pPr>
            <a:endParaRPr lang="en-AU" altLang="en-US" sz="2000" dirty="0">
              <a:latin typeface="Arial" panose="020B0604020202020204" pitchFamily="34" charset="0"/>
            </a:endParaRPr>
          </a:p>
        </p:txBody>
      </p:sp>
      <p:sp>
        <p:nvSpPr>
          <p:cNvPr id="15365" name="Rectangle 29"/>
          <p:cNvSpPr>
            <a:spLocks noChangeArrowheads="1"/>
          </p:cNvSpPr>
          <p:nvPr/>
        </p:nvSpPr>
        <p:spPr bwMode="auto">
          <a:xfrm>
            <a:off x="845162" y="3839477"/>
            <a:ext cx="7167562" cy="79132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Introduction</a:t>
            </a:r>
          </a:p>
          <a:p>
            <a:pPr>
              <a:spcBef>
                <a:spcPct val="50000"/>
              </a:spcBef>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Urinary Tract infections are among the most common healthcare-associated infection, and 70%-80% are catheter associated urinary infections (CAUTI). 25% of hospitalized patients have indwelling catheters placed during their hospital stay, and therefore, are at risk for CAUTIs which have been associated with worse patient outcomes. In 2016, 26,983 CAUTI’s occurred in acute care hospitals. These infections contribute to morbidity, length of stay, and mortality</a:t>
            </a:r>
            <a:r>
              <a:rPr lang="en-US" altLang="en-US" sz="2800" dirty="0" smtClean="0">
                <a:effectLst>
                  <a:outerShdw blurRad="38100" dist="38100" dir="2700000" algn="tl">
                    <a:srgbClr val="000000">
                      <a:alpha val="43137"/>
                    </a:srgbClr>
                  </a:outerShdw>
                </a:effectLst>
              </a:rPr>
              <a:t>.</a:t>
            </a:r>
            <a:endParaRPr lang="en-GB" altLang="en-US" sz="2800" b="1" dirty="0">
              <a:solidFill>
                <a:srgbClr val="CC3300"/>
              </a:solidFill>
              <a:effectLst>
                <a:outerShdw blurRad="38100" dist="38100" dir="2700000" algn="tl">
                  <a:srgbClr val="000000">
                    <a:alpha val="43137"/>
                  </a:srgbClr>
                </a:outerShdw>
              </a:effectLst>
              <a:latin typeface="Arial" panose="020B0604020202020204" pitchFamily="34" charset="0"/>
            </a:endParaRPr>
          </a:p>
          <a:p>
            <a:pPr>
              <a:spcBef>
                <a:spcPct val="50000"/>
              </a:spcBef>
            </a:pPr>
            <a:r>
              <a:rPr lang="en-GB" altLang="en-US"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Research Question</a:t>
            </a:r>
          </a:p>
          <a:p>
            <a:pPr>
              <a:spcBef>
                <a:spcPct val="50000"/>
              </a:spcBef>
            </a:pPr>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patients admitted in an acute hospital setting does the use of alternative external urinary collection devices reduce the future risk of catheter associated urinary tract infections compare with indwelling catheters?</a:t>
            </a:r>
          </a:p>
          <a:p>
            <a:pPr>
              <a:spcBef>
                <a:spcPct val="50000"/>
              </a:spcBef>
            </a:pPr>
            <a:r>
              <a:rPr lang="en-US" altLang="en-US"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Purpose</a:t>
            </a:r>
          </a:p>
          <a:p>
            <a:pPr>
              <a:spcBef>
                <a:spcPct val="50000"/>
              </a:spcBef>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purpose of this research is to reduce catheter associated urinary tract infection risk for female patients by implementing a female external urinary collection device with suction as an alternative to indwelling catheters and using condom catheters for males to reduce the risk of UTI when using an indwelling catheter</a:t>
            </a:r>
            <a:r>
              <a:rPr lang="en-US" altLang="en-US" sz="2800" dirty="0" smtClean="0">
                <a:effectLst>
                  <a:outerShdw blurRad="38100" dist="38100" dir="2700000" algn="tl">
                    <a:srgbClr val="000000">
                      <a:alpha val="43137"/>
                    </a:srgbClr>
                  </a:outerShdw>
                </a:effectLst>
                <a:cs typeface="Times New Roman" panose="02020603050405020304" pitchFamily="18" charset="0"/>
              </a:rPr>
              <a:t>. </a:t>
            </a:r>
            <a:endParaRPr lang="en-US" altLang="en-US" sz="2800" b="1" dirty="0" smtClean="0">
              <a:solidFill>
                <a:schemeClr val="accent1"/>
              </a:solidFill>
              <a:latin typeface="Arial" panose="020B0604020202020204" pitchFamily="34" charset="0"/>
              <a:cs typeface="Arial" panose="020B0604020202020204" pitchFamily="34" charset="0"/>
            </a:endParaRPr>
          </a:p>
          <a:p>
            <a:pPr>
              <a:spcBef>
                <a:spcPct val="50000"/>
              </a:spcBef>
            </a:pPr>
            <a:endParaRPr lang="en-US" altLang="en-US" sz="2800" b="1" dirty="0">
              <a:solidFill>
                <a:schemeClr val="accent1"/>
              </a:solidFill>
              <a:latin typeface="Arial" panose="020B0604020202020204" pitchFamily="34" charset="0"/>
              <a:cs typeface="Arial" panose="020B0604020202020204" pitchFamily="34" charset="0"/>
            </a:endParaRPr>
          </a:p>
          <a:p>
            <a:pPr>
              <a:spcBef>
                <a:spcPct val="50000"/>
              </a:spcBef>
            </a:pPr>
            <a:endParaRPr lang="en-US" altLang="en-US" sz="2800" b="1" dirty="0" smtClean="0">
              <a:solidFill>
                <a:schemeClr val="accent1"/>
              </a:solidFill>
              <a:latin typeface="Arial" panose="020B0604020202020204" pitchFamily="34" charset="0"/>
              <a:cs typeface="Arial" panose="020B0604020202020204" pitchFamily="34" charset="0"/>
            </a:endParaRPr>
          </a:p>
        </p:txBody>
      </p:sp>
      <p:sp>
        <p:nvSpPr>
          <p:cNvPr id="15366" name="Rectangle 30"/>
          <p:cNvSpPr>
            <a:spLocks noChangeArrowheads="1"/>
          </p:cNvSpPr>
          <p:nvPr/>
        </p:nvSpPr>
        <p:spPr bwMode="auto">
          <a:xfrm>
            <a:off x="8556625" y="5420423"/>
            <a:ext cx="7167563" cy="11890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marL="269875" indent="-269875">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buSzPct val="60000"/>
            </a:pPr>
            <a:r>
              <a:rPr lang="en-GB" altLang="en-US" sz="2800" b="1" dirty="0" smtClean="0">
                <a:solidFill>
                  <a:schemeClr val="accent1"/>
                </a:solidFill>
                <a:effectLst>
                  <a:outerShdw blurRad="38100" dist="38100" dir="2700000" algn="tl">
                    <a:srgbClr val="000000">
                      <a:alpha val="43137"/>
                    </a:srgbClr>
                  </a:outerShdw>
                </a:effectLst>
                <a:latin typeface="Arial" panose="020B0604020202020204" pitchFamily="34" charset="0"/>
              </a:rPr>
              <a:t>Conceptual Framework</a:t>
            </a:r>
          </a:p>
          <a:p>
            <a:pPr>
              <a:spcBef>
                <a:spcPct val="50000"/>
              </a:spcBef>
              <a:buSzPct val="60000"/>
            </a:pPr>
            <a:r>
              <a:rPr lang="en-GB" altLang="en-US" sz="2800" dirty="0" smtClean="0">
                <a:effectLst>
                  <a:outerShdw blurRad="38100" dist="38100" dir="2700000" algn="tl">
                    <a:srgbClr val="000000">
                      <a:alpha val="43137"/>
                    </a:srgbClr>
                  </a:outerShdw>
                </a:effectLst>
                <a:latin typeface="Arial" panose="020B0604020202020204" pitchFamily="34" charset="0"/>
              </a:rPr>
              <a:t>Theorist Nola Pender developed her Health Promotion Model (HPM), after seeing professional intervening only after patients developed acute or chronic health problem. She became convinced that patients’ quality of life could be improved by the prevention of problems before this occurred, and healthcare dollars could be saved by promotion of healthy lifestyles.</a:t>
            </a:r>
          </a:p>
          <a:p>
            <a:pPr>
              <a:spcBef>
                <a:spcPct val="50000"/>
              </a:spcBef>
              <a:buSzPct val="60000"/>
            </a:pPr>
            <a:r>
              <a:rPr lang="en-GB" altLang="en-US"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rPr>
              <a:t>Methods</a:t>
            </a:r>
            <a:endParaRPr lang="en-GB" altLang="en-US"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endParaRPr>
          </a:p>
          <a:p>
            <a:pPr>
              <a:spcBef>
                <a:spcPct val="50000"/>
              </a:spcBef>
              <a:buSzPct val="60000"/>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Reducing CAUTIs by using external female catheters and by using condom catheters in men.  Baseline data for all inpatient CAUTIs, </a:t>
            </a:r>
            <a:r>
              <a:rPr lang="en-US" altLang="en-US" sz="2800" dirty="0" err="1"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foley</a:t>
            </a: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utilization rate and standardized infection rates analyzed and compared before and after implementation of the external catheter option. </a:t>
            </a:r>
            <a:r>
              <a:rPr lang="en-US" altLang="en-US" sz="2800" dirty="0" smtClean="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Excluded patient from this method would be patients that are not cooperative, patients with urinary retention, or bladder obstructions. All other patients using or needing catheters can be </a:t>
            </a:r>
            <a:r>
              <a:rPr lang="en-US" altLang="en-US" sz="2800" smtClean="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included. </a:t>
            </a:r>
            <a:endParaRPr lang="en-GB" alt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5367" name="Rectangle 31"/>
          <p:cNvSpPr>
            <a:spLocks noChangeArrowheads="1"/>
          </p:cNvSpPr>
          <p:nvPr/>
        </p:nvSpPr>
        <p:spPr bwMode="auto">
          <a:xfrm>
            <a:off x="16259297" y="5521569"/>
            <a:ext cx="7167562" cy="121568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GB" altLang="en-US" sz="2800" b="1"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Results</a:t>
            </a:r>
          </a:p>
          <a:p>
            <a:pPr>
              <a:spcBef>
                <a:spcPct val="50000"/>
              </a:spcBef>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External catheters are a feasible alternative to an indwelling catheter. It should be considered for prevention of CAUTIs.  It allows for ongoing monitoring od continuous output, aids in the provision of patient dignity, helps keep patients safe from infection and reportedly, improves nurse satisfaction. Patients also reported a sense of cleanliness, increased comfort by staying dry and less linen changes leading to reduction in pain and discomfort.(Beeson, 2019)</a:t>
            </a:r>
          </a:p>
          <a:p>
            <a:pPr>
              <a:spcBef>
                <a:spcPct val="50000"/>
              </a:spcBef>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 study compared indwelling catheters to external catheter devices in 75 men aged 40yrs or more who required urinary drainage during hospitalization.  Men that had the external catheter had a lower incidence of bacteriuria than did men randomized to the indwelling catheter group. (Gray, 2016)</a:t>
            </a:r>
          </a:p>
          <a:p>
            <a:pPr>
              <a:spcBef>
                <a:spcPct val="50000"/>
              </a:spcBef>
            </a:pPr>
            <a:r>
              <a:rPr lang="en-US" altLang="en-US"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According to the CDC’s National Healthcare Safety Network data revealed  a drastic improvement of 51.7% in CAUTI reduction with the use of external catheters.</a:t>
            </a:r>
          </a:p>
          <a:p>
            <a:pPr>
              <a:spcBef>
                <a:spcPct val="50000"/>
              </a:spcBef>
            </a:pPr>
            <a:r>
              <a:rPr lang="en-US" altLang="en-US" sz="2800" dirty="0" smtClean="0"/>
              <a:t> </a:t>
            </a:r>
            <a:endParaRPr lang="en-GB" altLang="en-US" sz="2800" b="1" dirty="0">
              <a:solidFill>
                <a:srgbClr val="CC3300"/>
              </a:solidFill>
              <a:latin typeface="Arial" panose="020B0604020202020204" pitchFamily="34" charset="0"/>
            </a:endParaRPr>
          </a:p>
          <a:p>
            <a:pPr>
              <a:spcBef>
                <a:spcPct val="50000"/>
              </a:spcBef>
            </a:pPr>
            <a:endParaRPr lang="en-AU" altLang="en-US" sz="2000" dirty="0">
              <a:latin typeface="Arial" panose="020B0604020202020204" pitchFamily="34" charset="0"/>
            </a:endParaRPr>
          </a:p>
          <a:p>
            <a:pPr>
              <a:spcBef>
                <a:spcPct val="50000"/>
              </a:spcBef>
            </a:pPr>
            <a:endParaRPr lang="en-US" altLang="en-US" sz="2800" b="1" dirty="0">
              <a:solidFill>
                <a:srgbClr val="CC3300"/>
              </a:solidFill>
              <a:latin typeface="Arial" panose="020B0604020202020204" pitchFamily="34" charset="0"/>
            </a:endParaRPr>
          </a:p>
        </p:txBody>
      </p:sp>
      <p:sp>
        <p:nvSpPr>
          <p:cNvPr id="15368" name="Rectangle 32"/>
          <p:cNvSpPr>
            <a:spLocks noChangeArrowheads="1"/>
          </p:cNvSpPr>
          <p:nvPr/>
        </p:nvSpPr>
        <p:spPr bwMode="auto">
          <a:xfrm>
            <a:off x="23821841" y="11109362"/>
            <a:ext cx="7167563" cy="67927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spcBef>
                <a:spcPct val="50000"/>
              </a:spcBef>
            </a:pPr>
            <a:r>
              <a:rPr lang="en-US" altLang="en-US" sz="2800" b="1" dirty="0">
                <a:solidFill>
                  <a:schemeClr val="accent1">
                    <a:lumMod val="75000"/>
                  </a:schemeClr>
                </a:solidFill>
                <a:latin typeface="Arial" panose="020B0604020202020204" pitchFamily="34" charset="0"/>
              </a:rPr>
              <a:t>Implications for Nursing</a:t>
            </a:r>
          </a:p>
          <a:p>
            <a:pPr>
              <a:spcBef>
                <a:spcPct val="50000"/>
              </a:spcBef>
            </a:pPr>
            <a:r>
              <a:rPr lang="en-AU" altLang="en-US" sz="2800" dirty="0" smtClean="0">
                <a:latin typeface="Arial" panose="020B0604020202020204" pitchFamily="34" charset="0"/>
              </a:rPr>
              <a:t>Hospital acquired infections are a continued challenge in hospitals.  It’s easy to put an indwelling catheter in a patient and just leave it in for convenience instead of necessity.  If the patient has to have a catheter it would be beneficial to the patient and the hospital to use an external catheter to reduce the chance of getting an infection from that indwelling catheter. Studies have shown that the patient and the nurses like them more, they are more comfortable and have shown to reduce the percentage of CAUTIs</a:t>
            </a:r>
            <a:r>
              <a:rPr lang="en-AU" altLang="en-US" sz="2400" dirty="0" smtClean="0">
                <a:effectLst>
                  <a:outerShdw blurRad="38100" dist="38100" dir="2700000" algn="tl">
                    <a:srgbClr val="000000">
                      <a:alpha val="43137"/>
                    </a:srgbClr>
                  </a:outerShdw>
                </a:effectLst>
                <a:latin typeface="Arial" panose="020B0604020202020204" pitchFamily="34" charset="0"/>
              </a:rPr>
              <a:t>.  </a:t>
            </a:r>
            <a:endParaRPr lang="en-AU" altLang="en-US" sz="2400" dirty="0">
              <a:effectLst>
                <a:outerShdw blurRad="38100" dist="38100" dir="2700000" algn="tl">
                  <a:srgbClr val="000000">
                    <a:alpha val="43137"/>
                  </a:srgbClr>
                </a:outerShdw>
              </a:effectLst>
              <a:latin typeface="Arial" panose="020B0604020202020204" pitchFamily="34" charset="0"/>
            </a:endParaRPr>
          </a:p>
          <a:p>
            <a:pPr>
              <a:spcBef>
                <a:spcPct val="50000"/>
              </a:spcBef>
            </a:pPr>
            <a:endParaRPr lang="en-AU" altLang="en-US" sz="2000" dirty="0">
              <a:latin typeface="Arial" panose="020B0604020202020204" pitchFamily="34" charset="0"/>
            </a:endParaRPr>
          </a:p>
          <a:p>
            <a:pPr>
              <a:spcBef>
                <a:spcPct val="50000"/>
              </a:spcBef>
            </a:pPr>
            <a:endParaRPr lang="en-US" altLang="en-US" dirty="0">
              <a:latin typeface="Arial" panose="020B0604020202020204" pitchFamily="34" charset="0"/>
            </a:endParaRPr>
          </a:p>
        </p:txBody>
      </p:sp>
      <p:sp>
        <p:nvSpPr>
          <p:cNvPr id="15369" name="Text Box 2"/>
          <p:cNvSpPr txBox="1">
            <a:spLocks noChangeArrowheads="1"/>
          </p:cNvSpPr>
          <p:nvPr/>
        </p:nvSpPr>
        <p:spPr bwMode="auto">
          <a:xfrm>
            <a:off x="833438" y="779463"/>
            <a:ext cx="30337125" cy="2958848"/>
          </a:xfrm>
          <a:prstGeom prst="rect">
            <a:avLst/>
          </a:prstGeom>
          <a:solidFill>
            <a:srgbClr val="E1EFFF"/>
          </a:solidFill>
          <a:ln w="9525">
            <a:solidFill>
              <a:schemeClr val="tx1"/>
            </a:solidFill>
            <a:miter lim="800000"/>
            <a:headEnd/>
            <a:tailEnd/>
          </a:ln>
        </p:spPr>
        <p:txBody>
          <a:bodyPr lIns="383076" tIns="383076" rIns="383076" bIns="383076">
            <a:spAutoFit/>
          </a:bodyPr>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r>
              <a:rPr lang="en-US" altLang="en-US" sz="7100" b="1" u="sng" dirty="0" smtClean="0">
                <a:solidFill>
                  <a:srgbClr val="CC3300"/>
                </a:solidFill>
                <a:latin typeface="Arial" panose="020B0604020202020204" pitchFamily="34" charset="0"/>
              </a:rPr>
              <a:t>Reducing Catheter </a:t>
            </a:r>
            <a:r>
              <a:rPr lang="en-US" altLang="en-US" sz="7100" b="1" u="sng" dirty="0" err="1" smtClean="0">
                <a:solidFill>
                  <a:srgbClr val="CC3300"/>
                </a:solidFill>
                <a:latin typeface="Arial" panose="020B0604020202020204" pitchFamily="34" charset="0"/>
              </a:rPr>
              <a:t>Assoicated</a:t>
            </a:r>
            <a:r>
              <a:rPr lang="en-US" altLang="en-US" sz="7100" b="1" u="sng" dirty="0" smtClean="0">
                <a:solidFill>
                  <a:srgbClr val="CC3300"/>
                </a:solidFill>
                <a:latin typeface="Arial" panose="020B0604020202020204" pitchFamily="34" charset="0"/>
              </a:rPr>
              <a:t> Urinary Tract Infections by using External Catheters</a:t>
            </a:r>
            <a:endParaRPr lang="en-AU" altLang="en-US" sz="7100" b="1" dirty="0">
              <a:solidFill>
                <a:srgbClr val="CC3300"/>
              </a:solidFill>
              <a:latin typeface="Arial" panose="020B0604020202020204" pitchFamily="34" charset="0"/>
            </a:endParaRPr>
          </a:p>
        </p:txBody>
      </p:sp>
      <p:sp>
        <p:nvSpPr>
          <p:cNvPr id="15370" name="Text Box 4"/>
          <p:cNvSpPr txBox="1">
            <a:spLocks noChangeArrowheads="1"/>
          </p:cNvSpPr>
          <p:nvPr/>
        </p:nvSpPr>
        <p:spPr bwMode="auto">
          <a:xfrm>
            <a:off x="8001001" y="3808413"/>
            <a:ext cx="15960968" cy="1713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5384" tIns="255384" rIns="255384" bIns="255384"/>
          <a:lstStyle>
            <a:lvl1pPr>
              <a:defRPr sz="1700">
                <a:solidFill>
                  <a:schemeClr val="tx1"/>
                </a:solidFill>
                <a:latin typeface="Times New Roman" panose="02020603050405020304" pitchFamily="18" charset="0"/>
              </a:defRPr>
            </a:lvl1pPr>
            <a:lvl2pPr marL="742950" indent="-285750">
              <a:defRPr sz="1700">
                <a:solidFill>
                  <a:schemeClr val="tx1"/>
                </a:solidFill>
                <a:latin typeface="Times New Roman" panose="02020603050405020304" pitchFamily="18" charset="0"/>
              </a:defRPr>
            </a:lvl2pPr>
            <a:lvl3pPr marL="1143000" indent="-228600">
              <a:defRPr sz="1700">
                <a:solidFill>
                  <a:schemeClr val="tx1"/>
                </a:solidFill>
                <a:latin typeface="Times New Roman" panose="02020603050405020304" pitchFamily="18" charset="0"/>
              </a:defRPr>
            </a:lvl3pPr>
            <a:lvl4pPr marL="1600200" indent="-228600">
              <a:defRPr sz="1700">
                <a:solidFill>
                  <a:schemeClr val="tx1"/>
                </a:solidFill>
                <a:latin typeface="Times New Roman" panose="02020603050405020304" pitchFamily="18" charset="0"/>
              </a:defRPr>
            </a:lvl4pPr>
            <a:lvl5pPr marL="2057400" indent="-228600">
              <a:defRPr sz="17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defRPr>
            </a:lvl9pPr>
          </a:lstStyle>
          <a:p>
            <a:pPr algn="ctr">
              <a:spcBef>
                <a:spcPct val="20000"/>
              </a:spcBef>
            </a:pPr>
            <a:r>
              <a:rPr lang="en-GB" altLang="en-US" sz="4000" b="1" dirty="0" smtClean="0">
                <a:latin typeface="Arial" panose="020B0604020202020204" pitchFamily="34" charset="0"/>
              </a:rPr>
              <a:t>Lindsey Bollig, RN</a:t>
            </a:r>
            <a:endParaRPr lang="en-GB" altLang="en-US" sz="4000" b="1" dirty="0">
              <a:latin typeface="Arial" panose="020B0604020202020204" pitchFamily="34" charset="0"/>
            </a:endParaRPr>
          </a:p>
          <a:p>
            <a:pPr algn="ctr">
              <a:spcBef>
                <a:spcPct val="20000"/>
              </a:spcBef>
            </a:pPr>
            <a:r>
              <a:rPr lang="en-GB" altLang="en-US" sz="3500" dirty="0">
                <a:latin typeface="Arial" panose="020B0604020202020204" pitchFamily="34" charset="0"/>
              </a:rPr>
              <a:t>Fort Hays State University, Department of Nursing</a:t>
            </a:r>
          </a:p>
        </p:txBody>
      </p:sp>
      <p:pic>
        <p:nvPicPr>
          <p:cNvPr id="15377" name="Picture 3" descr="C:\WINDOWS\DESKTOP\Logos\unsw.wm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565" y="862627"/>
            <a:ext cx="177800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TextBox 1"/>
          <p:cNvSpPr txBox="1">
            <a:spLocks noChangeArrowheads="1"/>
          </p:cNvSpPr>
          <p:nvPr/>
        </p:nvSpPr>
        <p:spPr bwMode="auto">
          <a:xfrm>
            <a:off x="8890000" y="13550107"/>
            <a:ext cx="5892800"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ltLang="en-US"/>
          </a:p>
        </p:txBody>
      </p:sp>
      <p:pic>
        <p:nvPicPr>
          <p:cNvPr id="5" name="Picture 4"/>
          <p:cNvPicPr>
            <a:picLocks noChangeAspect="1"/>
          </p:cNvPicPr>
          <p:nvPr/>
        </p:nvPicPr>
        <p:blipFill>
          <a:blip r:embed="rId4"/>
          <a:stretch>
            <a:fillRect/>
          </a:stretch>
        </p:blipFill>
        <p:spPr>
          <a:xfrm>
            <a:off x="27120460" y="3839477"/>
            <a:ext cx="3542712" cy="7245488"/>
          </a:xfrm>
          <a:prstGeom prst="rect">
            <a:avLst/>
          </a:prstGeom>
        </p:spPr>
      </p:pic>
      <p:pic>
        <p:nvPicPr>
          <p:cNvPr id="6" name="Picture 5"/>
          <p:cNvPicPr>
            <a:picLocks noChangeAspect="1"/>
          </p:cNvPicPr>
          <p:nvPr/>
        </p:nvPicPr>
        <p:blipFill>
          <a:blip r:embed="rId5"/>
          <a:stretch>
            <a:fillRect/>
          </a:stretch>
        </p:blipFill>
        <p:spPr>
          <a:xfrm>
            <a:off x="22555200" y="3568483"/>
            <a:ext cx="4565260" cy="3472208"/>
          </a:xfrm>
          <a:prstGeom prst="rect">
            <a:avLst/>
          </a:prstGeom>
        </p:spPr>
      </p:pic>
      <p:sp>
        <p:nvSpPr>
          <p:cNvPr id="11" name="TextBox 10"/>
          <p:cNvSpPr txBox="1"/>
          <p:nvPr/>
        </p:nvSpPr>
        <p:spPr>
          <a:xfrm>
            <a:off x="973565" y="18493365"/>
            <a:ext cx="30015839" cy="1923604"/>
          </a:xfrm>
          <a:prstGeom prst="rect">
            <a:avLst/>
          </a:prstGeom>
          <a:solidFill>
            <a:schemeClr val="bg1"/>
          </a:solidFill>
        </p:spPr>
        <p:txBody>
          <a:bodyPr wrap="square" rtlCol="0">
            <a:spAutoFit/>
          </a:bodyPr>
          <a:lstStyle/>
          <a:p>
            <a:r>
              <a:rPr lang="en-US" dirty="0" smtClean="0"/>
              <a:t>Clarke, K., Hall, C., Wiley, Z., Kim, J., </a:t>
            </a:r>
            <a:r>
              <a:rPr lang="en-US" dirty="0" err="1" smtClean="0"/>
              <a:t>Reif</a:t>
            </a:r>
            <a:r>
              <a:rPr lang="en-US" dirty="0" smtClean="0"/>
              <a:t>, L. (2019). Catheter-Associated Urinary Tract Infection in Adults: Diagnosis, Treatment and Prevention. </a:t>
            </a:r>
            <a:r>
              <a:rPr lang="en-US" i="1" dirty="0" smtClean="0"/>
              <a:t>Journal of Hospital Medicine. </a:t>
            </a:r>
            <a:r>
              <a:rPr lang="en-US" dirty="0" err="1" smtClean="0"/>
              <a:t>Doi</a:t>
            </a:r>
            <a:r>
              <a:rPr lang="en-US" dirty="0" smtClean="0"/>
              <a:t> 10.12788/jhm.3292</a:t>
            </a:r>
            <a:r>
              <a:rPr lang="en-US" i="1" dirty="0" smtClean="0"/>
              <a:t> </a:t>
            </a:r>
            <a:endParaRPr lang="en-US" dirty="0" smtClean="0"/>
          </a:p>
          <a:p>
            <a:r>
              <a:rPr lang="en-US" dirty="0" smtClean="0"/>
              <a:t>Benson, T., Davis, C. (2018). Urinary Management with an External Female Collection Device. </a:t>
            </a:r>
            <a:r>
              <a:rPr lang="en-US" i="1" dirty="0" smtClean="0"/>
              <a:t>J  Wound Ostomy Continence </a:t>
            </a:r>
            <a:r>
              <a:rPr lang="en-US" i="1" dirty="0" err="1" smtClean="0"/>
              <a:t>Nurs</a:t>
            </a:r>
            <a:r>
              <a:rPr lang="en-US" i="1" dirty="0" smtClean="0"/>
              <a:t>. 45(2). 187-189. </a:t>
            </a:r>
            <a:r>
              <a:rPr lang="en-US" i="1" dirty="0" err="1" smtClean="0"/>
              <a:t>Doi</a:t>
            </a:r>
            <a:r>
              <a:rPr lang="en-US" i="1" dirty="0" smtClean="0"/>
              <a:t> 10.1097/WON.0000000000000417</a:t>
            </a:r>
            <a:endParaRPr lang="en-US" dirty="0" smtClean="0"/>
          </a:p>
          <a:p>
            <a:r>
              <a:rPr lang="en-US" dirty="0" err="1" smtClean="0"/>
              <a:t>Dublynn</a:t>
            </a:r>
            <a:r>
              <a:rPr lang="en-US" dirty="0" smtClean="0"/>
              <a:t>, T. RN, </a:t>
            </a:r>
            <a:r>
              <a:rPr lang="en-US" dirty="0" err="1" smtClean="0"/>
              <a:t>Episcopia</a:t>
            </a:r>
            <a:r>
              <a:rPr lang="en-US" dirty="0" smtClean="0"/>
              <a:t>, B. RN.(2019). Female External Catheter Use: A New Bundle Element to Reduce CAUTI. </a:t>
            </a:r>
            <a:r>
              <a:rPr lang="en-US" i="1" dirty="0" smtClean="0"/>
              <a:t>American Journal of Infection Control.</a:t>
            </a:r>
            <a:r>
              <a:rPr lang="en-US" dirty="0" smtClean="0"/>
              <a:t> 42(6). 39-40. Retrieved from http://www.sciencedirect.com/science/article/abs/pii/S0196655319303219</a:t>
            </a:r>
          </a:p>
          <a:p>
            <a:r>
              <a:rPr lang="en-US" dirty="0" smtClean="0"/>
              <a:t>Eckert, L., </a:t>
            </a:r>
            <a:r>
              <a:rPr lang="en-US" dirty="0" err="1" smtClean="0"/>
              <a:t>Mattia</a:t>
            </a:r>
            <a:r>
              <a:rPr lang="en-US" dirty="0" smtClean="0"/>
              <a:t>, L., Patel, S., Okumura, R., Reynolds, P., </a:t>
            </a:r>
            <a:r>
              <a:rPr lang="en-US" dirty="0" err="1" smtClean="0"/>
              <a:t>Stuiver</a:t>
            </a:r>
            <a:r>
              <a:rPr lang="en-US" dirty="0" smtClean="0"/>
              <a:t>, I. (2020). Reducing the Risk of Indwelling Catheter-Associated Urinary Tract Infections in Female Patients by Implementing an Alternative Female External Urinary Collection Device. </a:t>
            </a:r>
            <a:r>
              <a:rPr lang="en-US" i="1" dirty="0" smtClean="0"/>
              <a:t>J Wound Ostomy Continence </a:t>
            </a:r>
            <a:r>
              <a:rPr lang="en-US" i="1" dirty="0" err="1" smtClean="0"/>
              <a:t>Nurs</a:t>
            </a:r>
            <a:r>
              <a:rPr lang="en-US" i="1" dirty="0" smtClean="0"/>
              <a:t>.</a:t>
            </a:r>
            <a:r>
              <a:rPr lang="en-US" dirty="0" smtClean="0"/>
              <a:t> 47(1) 50-53. </a:t>
            </a:r>
            <a:r>
              <a:rPr lang="en-US" dirty="0" err="1" smtClean="0"/>
              <a:t>Doi</a:t>
            </a:r>
            <a:r>
              <a:rPr lang="en-US" dirty="0" smtClean="0"/>
              <a:t> 10.1097/WON.0000000000000601 </a:t>
            </a:r>
          </a:p>
          <a:p>
            <a:r>
              <a:rPr lang="en-US" dirty="0" smtClean="0"/>
              <a:t>Gray, M., Skinner, C., </a:t>
            </a:r>
            <a:r>
              <a:rPr lang="en-US" dirty="0" err="1" smtClean="0"/>
              <a:t>Kaler</a:t>
            </a:r>
            <a:r>
              <a:rPr lang="en-US" dirty="0" smtClean="0"/>
              <a:t>, W. (2019). External Collection Devices as an Alternative to the Indwelling Urinary Catheter. </a:t>
            </a:r>
            <a:r>
              <a:rPr lang="en-US" i="1" dirty="0" smtClean="0"/>
              <a:t>J Wound Ostomy Continence </a:t>
            </a:r>
            <a:r>
              <a:rPr lang="en-US" i="1" dirty="0" err="1" smtClean="0"/>
              <a:t>Nurs</a:t>
            </a:r>
            <a:r>
              <a:rPr lang="en-US" i="1" dirty="0" smtClean="0"/>
              <a:t>. 43(3). 301-307 </a:t>
            </a:r>
            <a:r>
              <a:rPr lang="en-US" dirty="0" err="1" smtClean="0"/>
              <a:t>Doi</a:t>
            </a:r>
            <a:r>
              <a:rPr lang="en-US" dirty="0" smtClean="0"/>
              <a:t> 10.1097/WON.0000000000000220</a:t>
            </a:r>
          </a:p>
          <a:p>
            <a:r>
              <a:rPr lang="en-US" dirty="0" smtClean="0"/>
              <a:t>Saint, S., </a:t>
            </a:r>
            <a:r>
              <a:rPr lang="en-US" dirty="0" err="1" smtClean="0"/>
              <a:t>Krein</a:t>
            </a:r>
            <a:r>
              <a:rPr lang="en-US" dirty="0" smtClean="0"/>
              <a:t>, S., Fowler, K., </a:t>
            </a:r>
            <a:r>
              <a:rPr lang="en-US" dirty="0" err="1" smtClean="0"/>
              <a:t>Colozzi</a:t>
            </a:r>
            <a:r>
              <a:rPr lang="en-US" dirty="0" smtClean="0"/>
              <a:t>, J. (2020). Condom Catheter versus Indwelling Urethral Catheters in Men: A Prospective, Observational Study. </a:t>
            </a:r>
            <a:r>
              <a:rPr lang="en-US" i="1" dirty="0" smtClean="0"/>
              <a:t>Journal of Hospital Medicine. </a:t>
            </a:r>
            <a:r>
              <a:rPr lang="en-US" dirty="0" err="1" smtClean="0"/>
              <a:t>Doi</a:t>
            </a:r>
            <a:r>
              <a:rPr lang="en-US" dirty="0" smtClean="0"/>
              <a:t> 10.12788/jhm.3180</a:t>
            </a:r>
          </a:p>
          <a:p>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13196</TotalTime>
  <Words>837</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Times New Roman</vt:lpstr>
      <vt:lpstr>Arial</vt:lpstr>
      <vt:lpstr>Main Event</vt:lpstr>
      <vt:lpstr>PowerPoint Presentation</vt:lpstr>
    </vt:vector>
  </TitlesOfParts>
  <Company>UNSW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Medical Illustration Unit</dc:creator>
  <cp:lastModifiedBy>Lindsey Bollig</cp:lastModifiedBy>
  <cp:revision>273</cp:revision>
  <cp:lastPrinted>1999-09-02T03:17:39Z</cp:lastPrinted>
  <dcterms:created xsi:type="dcterms:W3CDTF">1997-10-24T05:44:18Z</dcterms:created>
  <dcterms:modified xsi:type="dcterms:W3CDTF">2020-07-16T08:15:49Z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