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2004000" cy="2103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8"/>
    <p:restoredTop sz="94634"/>
  </p:normalViewPr>
  <p:slideViewPr>
    <p:cSldViewPr snapToGrid="0" snapToObjects="1">
      <p:cViewPr>
        <p:scale>
          <a:sx n="36" d="100"/>
          <a:sy n="36" d="100"/>
        </p:scale>
        <p:origin x="14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3961E-EA28-CE41-BB3F-C54B0643E96F}" type="datetimeFigureOut">
              <a:rPr lang="en-US" smtClean="0"/>
              <a:t>7/22/20</a:t>
            </a:fld>
            <a:endParaRPr lang="en-US" dirty="0"/>
          </a:p>
        </p:txBody>
      </p:sp>
      <p:sp>
        <p:nvSpPr>
          <p:cNvPr id="4" name="Slide Image Placeholder 3"/>
          <p:cNvSpPr>
            <a:spLocks noGrp="1" noRot="1" noChangeAspect="1"/>
          </p:cNvSpPr>
          <p:nvPr>
            <p:ph type="sldImg" idx="2"/>
          </p:nvPr>
        </p:nvSpPr>
        <p:spPr>
          <a:xfrm>
            <a:off x="1081088" y="1143000"/>
            <a:ext cx="46958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7BAD8-2FF8-6646-A73C-4D24A4057F10}" type="slidenum">
              <a:rPr lang="en-US" smtClean="0"/>
              <a:t>‹#›</a:t>
            </a:fld>
            <a:endParaRPr lang="en-US" dirty="0"/>
          </a:p>
        </p:txBody>
      </p:sp>
    </p:spTree>
    <p:extLst>
      <p:ext uri="{BB962C8B-B14F-4D97-AF65-F5344CB8AC3E}">
        <p14:creationId xmlns:p14="http://schemas.microsoft.com/office/powerpoint/2010/main" val="57743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7BAD8-2FF8-6646-A73C-4D24A4057F10}" type="slidenum">
              <a:rPr lang="en-US" smtClean="0"/>
              <a:t>1</a:t>
            </a:fld>
            <a:endParaRPr lang="en-US" dirty="0"/>
          </a:p>
        </p:txBody>
      </p:sp>
    </p:spTree>
    <p:extLst>
      <p:ext uri="{BB962C8B-B14F-4D97-AF65-F5344CB8AC3E}">
        <p14:creationId xmlns:p14="http://schemas.microsoft.com/office/powerpoint/2010/main" val="2015880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3441913"/>
            <a:ext cx="27203400" cy="7321973"/>
          </a:xfrm>
        </p:spPr>
        <p:txBody>
          <a:bodyPr anchor="b"/>
          <a:lstStyle>
            <a:lvl1pPr algn="ctr">
              <a:defRPr sz="18400"/>
            </a:lvl1pPr>
          </a:lstStyle>
          <a:p>
            <a:r>
              <a:rPr lang="en-US"/>
              <a:t>Click to edit Master title style</a:t>
            </a:r>
            <a:endParaRPr lang="en-US" dirty="0"/>
          </a:p>
        </p:txBody>
      </p:sp>
      <p:sp>
        <p:nvSpPr>
          <p:cNvPr id="3" name="Subtitle 2"/>
          <p:cNvSpPr>
            <a:spLocks noGrp="1"/>
          </p:cNvSpPr>
          <p:nvPr>
            <p:ph type="subTitle" idx="1"/>
          </p:nvPr>
        </p:nvSpPr>
        <p:spPr>
          <a:xfrm>
            <a:off x="4000500" y="11046250"/>
            <a:ext cx="24003000" cy="5077670"/>
          </a:xfrm>
        </p:spPr>
        <p:txBody>
          <a:bodyPr/>
          <a:lstStyle>
            <a:lvl1pPr marL="0" indent="0" algn="ctr">
              <a:buNone/>
              <a:defRPr sz="7360"/>
            </a:lvl1pPr>
            <a:lvl2pPr marL="1402095" indent="0" algn="ctr">
              <a:buNone/>
              <a:defRPr sz="6133"/>
            </a:lvl2pPr>
            <a:lvl3pPr marL="2804190" indent="0" algn="ctr">
              <a:buNone/>
              <a:defRPr sz="5520"/>
            </a:lvl3pPr>
            <a:lvl4pPr marL="4206286" indent="0" algn="ctr">
              <a:buNone/>
              <a:defRPr sz="4907"/>
            </a:lvl4pPr>
            <a:lvl5pPr marL="5608381" indent="0" algn="ctr">
              <a:buNone/>
              <a:defRPr sz="4907"/>
            </a:lvl5pPr>
            <a:lvl6pPr marL="7010476" indent="0" algn="ctr">
              <a:buNone/>
              <a:defRPr sz="4907"/>
            </a:lvl6pPr>
            <a:lvl7pPr marL="8412571" indent="0" algn="ctr">
              <a:buNone/>
              <a:defRPr sz="4907"/>
            </a:lvl7pPr>
            <a:lvl8pPr marL="9814667" indent="0" algn="ctr">
              <a:buNone/>
              <a:defRPr sz="4907"/>
            </a:lvl8pPr>
            <a:lvl9pPr marL="11216762" indent="0" algn="ctr">
              <a:buNone/>
              <a:defRPr sz="490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44BF3C-D79D-FB47-8554-C1274B939CC1}" type="datetimeFigureOut">
              <a:rPr lang="en-US" smtClean="0"/>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219007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4BF3C-D79D-FB47-8554-C1274B939CC1}" type="datetimeFigureOut">
              <a:rPr lang="en-US" smtClean="0"/>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421510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902864" y="1119717"/>
            <a:ext cx="6900863" cy="1782297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7" y="1119717"/>
            <a:ext cx="20302538" cy="17822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4BF3C-D79D-FB47-8554-C1274B939CC1}" type="datetimeFigureOut">
              <a:rPr lang="en-US" smtClean="0"/>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337699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4BF3C-D79D-FB47-8554-C1274B939CC1}" type="datetimeFigureOut">
              <a:rPr lang="en-US" smtClean="0"/>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59014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3608" y="5243201"/>
            <a:ext cx="27603450" cy="8748393"/>
          </a:xfrm>
        </p:spPr>
        <p:txBody>
          <a:bodyPr anchor="b"/>
          <a:lstStyle>
            <a:lvl1pPr>
              <a:defRPr sz="18400"/>
            </a:lvl1pPr>
          </a:lstStyle>
          <a:p>
            <a:r>
              <a:rPr lang="en-US"/>
              <a:t>Click to edit Master title style</a:t>
            </a:r>
            <a:endParaRPr lang="en-US" dirty="0"/>
          </a:p>
        </p:txBody>
      </p:sp>
      <p:sp>
        <p:nvSpPr>
          <p:cNvPr id="3" name="Text Placeholder 2"/>
          <p:cNvSpPr>
            <a:spLocks noGrp="1"/>
          </p:cNvSpPr>
          <p:nvPr>
            <p:ph type="body" idx="1"/>
          </p:nvPr>
        </p:nvSpPr>
        <p:spPr>
          <a:xfrm>
            <a:off x="2183608" y="14074358"/>
            <a:ext cx="27603450" cy="4600573"/>
          </a:xfrm>
        </p:spPr>
        <p:txBody>
          <a:bodyPr/>
          <a:lstStyle>
            <a:lvl1pPr marL="0" indent="0">
              <a:buNone/>
              <a:defRPr sz="7360">
                <a:solidFill>
                  <a:schemeClr val="tx1"/>
                </a:solidFill>
              </a:defRPr>
            </a:lvl1pPr>
            <a:lvl2pPr marL="1402095" indent="0">
              <a:buNone/>
              <a:defRPr sz="6133">
                <a:solidFill>
                  <a:schemeClr val="tx1">
                    <a:tint val="75000"/>
                  </a:schemeClr>
                </a:solidFill>
              </a:defRPr>
            </a:lvl2pPr>
            <a:lvl3pPr marL="2804190" indent="0">
              <a:buNone/>
              <a:defRPr sz="5520">
                <a:solidFill>
                  <a:schemeClr val="tx1">
                    <a:tint val="75000"/>
                  </a:schemeClr>
                </a:solidFill>
              </a:defRPr>
            </a:lvl3pPr>
            <a:lvl4pPr marL="4206286" indent="0">
              <a:buNone/>
              <a:defRPr sz="4907">
                <a:solidFill>
                  <a:schemeClr val="tx1">
                    <a:tint val="75000"/>
                  </a:schemeClr>
                </a:solidFill>
              </a:defRPr>
            </a:lvl4pPr>
            <a:lvl5pPr marL="5608381" indent="0">
              <a:buNone/>
              <a:defRPr sz="4907">
                <a:solidFill>
                  <a:schemeClr val="tx1">
                    <a:tint val="75000"/>
                  </a:schemeClr>
                </a:solidFill>
              </a:defRPr>
            </a:lvl5pPr>
            <a:lvl6pPr marL="7010476" indent="0">
              <a:buNone/>
              <a:defRPr sz="4907">
                <a:solidFill>
                  <a:schemeClr val="tx1">
                    <a:tint val="75000"/>
                  </a:schemeClr>
                </a:solidFill>
              </a:defRPr>
            </a:lvl6pPr>
            <a:lvl7pPr marL="8412571" indent="0">
              <a:buNone/>
              <a:defRPr sz="4907">
                <a:solidFill>
                  <a:schemeClr val="tx1">
                    <a:tint val="75000"/>
                  </a:schemeClr>
                </a:solidFill>
              </a:defRPr>
            </a:lvl7pPr>
            <a:lvl8pPr marL="9814667" indent="0">
              <a:buNone/>
              <a:defRPr sz="4907">
                <a:solidFill>
                  <a:schemeClr val="tx1">
                    <a:tint val="75000"/>
                  </a:schemeClr>
                </a:solidFill>
              </a:defRPr>
            </a:lvl8pPr>
            <a:lvl9pPr marL="11216762" indent="0">
              <a:buNone/>
              <a:defRPr sz="49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4BF3C-D79D-FB47-8554-C1274B939CC1}" type="datetimeFigureOut">
              <a:rPr lang="en-US" smtClean="0"/>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393569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00275" y="5598583"/>
            <a:ext cx="13601700"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202025" y="5598583"/>
            <a:ext cx="13601700"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44BF3C-D79D-FB47-8554-C1274B939CC1}" type="datetimeFigureOut">
              <a:rPr lang="en-US" smtClean="0"/>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119748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4443" y="1119721"/>
            <a:ext cx="27603450" cy="40650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4447" y="5155567"/>
            <a:ext cx="13539190" cy="2526663"/>
          </a:xfrm>
        </p:spPr>
        <p:txBody>
          <a:bodyPr anchor="b"/>
          <a:lstStyle>
            <a:lvl1pPr marL="0" indent="0">
              <a:buNone/>
              <a:defRPr sz="7360" b="1"/>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a:t>Click to edit Master text styles</a:t>
            </a:r>
          </a:p>
        </p:txBody>
      </p:sp>
      <p:sp>
        <p:nvSpPr>
          <p:cNvPr id="4" name="Content Placeholder 3"/>
          <p:cNvSpPr>
            <a:spLocks noGrp="1"/>
          </p:cNvSpPr>
          <p:nvPr>
            <p:ph sz="half" idx="2"/>
          </p:nvPr>
        </p:nvSpPr>
        <p:spPr>
          <a:xfrm>
            <a:off x="2204447" y="7682230"/>
            <a:ext cx="13539190"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202027" y="5155567"/>
            <a:ext cx="13605869" cy="2526663"/>
          </a:xfrm>
        </p:spPr>
        <p:txBody>
          <a:bodyPr anchor="b"/>
          <a:lstStyle>
            <a:lvl1pPr marL="0" indent="0">
              <a:buNone/>
              <a:defRPr sz="7360" b="1"/>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a:t>Click to edit Master text styles</a:t>
            </a:r>
          </a:p>
        </p:txBody>
      </p:sp>
      <p:sp>
        <p:nvSpPr>
          <p:cNvPr id="6" name="Content Placeholder 5"/>
          <p:cNvSpPr>
            <a:spLocks noGrp="1"/>
          </p:cNvSpPr>
          <p:nvPr>
            <p:ph sz="quarter" idx="4"/>
          </p:nvPr>
        </p:nvSpPr>
        <p:spPr>
          <a:xfrm>
            <a:off x="16202027" y="7682230"/>
            <a:ext cx="13605869"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44BF3C-D79D-FB47-8554-C1274B939CC1}" type="datetimeFigureOut">
              <a:rPr lang="en-US" smtClean="0"/>
              <a:t>7/21/20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51505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44BF3C-D79D-FB47-8554-C1274B939CC1}" type="datetimeFigureOut">
              <a:rPr lang="en-US" smtClean="0"/>
              <a:t>7/21/20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132562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4BF3C-D79D-FB47-8554-C1274B939CC1}" type="datetimeFigureOut">
              <a:rPr lang="en-US" smtClean="0"/>
              <a:t>7/21/20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362867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1402080"/>
            <a:ext cx="10322123" cy="4907280"/>
          </a:xfrm>
        </p:spPr>
        <p:txBody>
          <a:bodyPr anchor="b"/>
          <a:lstStyle>
            <a:lvl1pPr>
              <a:defRPr sz="9813"/>
            </a:lvl1pPr>
          </a:lstStyle>
          <a:p>
            <a:r>
              <a:rPr lang="en-US"/>
              <a:t>Click to edit Master title style</a:t>
            </a:r>
            <a:endParaRPr lang="en-US" dirty="0"/>
          </a:p>
        </p:txBody>
      </p:sp>
      <p:sp>
        <p:nvSpPr>
          <p:cNvPr id="3" name="Content Placeholder 2"/>
          <p:cNvSpPr>
            <a:spLocks noGrp="1"/>
          </p:cNvSpPr>
          <p:nvPr>
            <p:ph idx="1"/>
          </p:nvPr>
        </p:nvSpPr>
        <p:spPr>
          <a:xfrm>
            <a:off x="13605869" y="3028108"/>
            <a:ext cx="16202025" cy="14945783"/>
          </a:xfrm>
        </p:spPr>
        <p:txBody>
          <a:bodyPr/>
          <a:lstStyle>
            <a:lvl1pPr>
              <a:defRPr sz="9813"/>
            </a:lvl1pPr>
            <a:lvl2pPr>
              <a:defRPr sz="8587"/>
            </a:lvl2pPr>
            <a:lvl3pPr>
              <a:defRPr sz="7360"/>
            </a:lvl3pPr>
            <a:lvl4pPr>
              <a:defRPr sz="6133"/>
            </a:lvl4pPr>
            <a:lvl5pPr>
              <a:defRPr sz="6133"/>
            </a:lvl5pPr>
            <a:lvl6pPr>
              <a:defRPr sz="6133"/>
            </a:lvl6pPr>
            <a:lvl7pPr>
              <a:defRPr sz="6133"/>
            </a:lvl7pPr>
            <a:lvl8pPr>
              <a:defRPr sz="6133"/>
            </a:lvl8pPr>
            <a:lvl9pPr>
              <a:defRPr sz="6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04444" y="6309360"/>
            <a:ext cx="10322123" cy="11688870"/>
          </a:xfrm>
        </p:spPr>
        <p:txBody>
          <a:bodyPr/>
          <a:lstStyle>
            <a:lvl1pPr marL="0" indent="0">
              <a:buNone/>
              <a:defRPr sz="4907"/>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a:t>Click to edit Master text styles</a:t>
            </a:r>
          </a:p>
        </p:txBody>
      </p:sp>
      <p:sp>
        <p:nvSpPr>
          <p:cNvPr id="5" name="Date Placeholder 4"/>
          <p:cNvSpPr>
            <a:spLocks noGrp="1"/>
          </p:cNvSpPr>
          <p:nvPr>
            <p:ph type="dt" sz="half" idx="10"/>
          </p:nvPr>
        </p:nvSpPr>
        <p:spPr/>
        <p:txBody>
          <a:bodyPr/>
          <a:lstStyle/>
          <a:p>
            <a:fld id="{4844BF3C-D79D-FB47-8554-C1274B939CC1}" type="datetimeFigureOut">
              <a:rPr lang="en-US" smtClean="0"/>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124767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1402080"/>
            <a:ext cx="10322123" cy="4907280"/>
          </a:xfrm>
        </p:spPr>
        <p:txBody>
          <a:bodyPr anchor="b"/>
          <a:lstStyle>
            <a:lvl1pPr>
              <a:defRPr sz="9813"/>
            </a:lvl1pPr>
          </a:lstStyle>
          <a:p>
            <a:r>
              <a:rPr lang="en-US"/>
              <a:t>Click to edit Master title style</a:t>
            </a:r>
            <a:endParaRPr lang="en-US" dirty="0"/>
          </a:p>
        </p:txBody>
      </p:sp>
      <p:sp>
        <p:nvSpPr>
          <p:cNvPr id="3" name="Picture Placeholder 2"/>
          <p:cNvSpPr>
            <a:spLocks noGrp="1" noChangeAspect="1"/>
          </p:cNvSpPr>
          <p:nvPr>
            <p:ph type="pic" idx="1"/>
          </p:nvPr>
        </p:nvSpPr>
        <p:spPr>
          <a:xfrm>
            <a:off x="13605869" y="3028108"/>
            <a:ext cx="16202025" cy="14945783"/>
          </a:xfrm>
        </p:spPr>
        <p:txBody>
          <a:bodyPr anchor="t"/>
          <a:lstStyle>
            <a:lvl1pPr marL="0" indent="0">
              <a:buNone/>
              <a:defRPr sz="9813"/>
            </a:lvl1pPr>
            <a:lvl2pPr marL="1402095" indent="0">
              <a:buNone/>
              <a:defRPr sz="8587"/>
            </a:lvl2pPr>
            <a:lvl3pPr marL="2804190" indent="0">
              <a:buNone/>
              <a:defRPr sz="7360"/>
            </a:lvl3pPr>
            <a:lvl4pPr marL="4206286" indent="0">
              <a:buNone/>
              <a:defRPr sz="6133"/>
            </a:lvl4pPr>
            <a:lvl5pPr marL="5608381" indent="0">
              <a:buNone/>
              <a:defRPr sz="6133"/>
            </a:lvl5pPr>
            <a:lvl6pPr marL="7010476" indent="0">
              <a:buNone/>
              <a:defRPr sz="6133"/>
            </a:lvl6pPr>
            <a:lvl7pPr marL="8412571" indent="0">
              <a:buNone/>
              <a:defRPr sz="6133"/>
            </a:lvl7pPr>
            <a:lvl8pPr marL="9814667" indent="0">
              <a:buNone/>
              <a:defRPr sz="6133"/>
            </a:lvl8pPr>
            <a:lvl9pPr marL="11216762" indent="0">
              <a:buNone/>
              <a:defRPr sz="6133"/>
            </a:lvl9pPr>
          </a:lstStyle>
          <a:p>
            <a:r>
              <a:rPr lang="en-US" dirty="0"/>
              <a:t>Click icon to add picture</a:t>
            </a:r>
          </a:p>
        </p:txBody>
      </p:sp>
      <p:sp>
        <p:nvSpPr>
          <p:cNvPr id="4" name="Text Placeholder 3"/>
          <p:cNvSpPr>
            <a:spLocks noGrp="1"/>
          </p:cNvSpPr>
          <p:nvPr>
            <p:ph type="body" sz="half" idx="2"/>
          </p:nvPr>
        </p:nvSpPr>
        <p:spPr>
          <a:xfrm>
            <a:off x="2204444" y="6309360"/>
            <a:ext cx="10322123" cy="11688870"/>
          </a:xfrm>
        </p:spPr>
        <p:txBody>
          <a:bodyPr/>
          <a:lstStyle>
            <a:lvl1pPr marL="0" indent="0">
              <a:buNone/>
              <a:defRPr sz="4907"/>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a:t>Click to edit Master text styles</a:t>
            </a:r>
          </a:p>
        </p:txBody>
      </p:sp>
      <p:sp>
        <p:nvSpPr>
          <p:cNvPr id="5" name="Date Placeholder 4"/>
          <p:cNvSpPr>
            <a:spLocks noGrp="1"/>
          </p:cNvSpPr>
          <p:nvPr>
            <p:ph type="dt" sz="half" idx="10"/>
          </p:nvPr>
        </p:nvSpPr>
        <p:spPr/>
        <p:txBody>
          <a:bodyPr/>
          <a:lstStyle/>
          <a:p>
            <a:fld id="{4844BF3C-D79D-FB47-8554-C1274B939CC1}" type="datetimeFigureOut">
              <a:rPr lang="en-US" smtClean="0"/>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A8BBF-68E1-3C44-858E-619420897D5D}" type="slidenum">
              <a:rPr lang="en-US" smtClean="0"/>
              <a:t>‹#›</a:t>
            </a:fld>
            <a:endParaRPr lang="en-US" dirty="0"/>
          </a:p>
        </p:txBody>
      </p:sp>
    </p:spTree>
    <p:extLst>
      <p:ext uri="{BB962C8B-B14F-4D97-AF65-F5344CB8AC3E}">
        <p14:creationId xmlns:p14="http://schemas.microsoft.com/office/powerpoint/2010/main" val="265356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5" y="1119721"/>
            <a:ext cx="27603450" cy="40650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00275" y="5598583"/>
            <a:ext cx="27603450" cy="133441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00275" y="19492811"/>
            <a:ext cx="7200900" cy="1119717"/>
          </a:xfrm>
          <a:prstGeom prst="rect">
            <a:avLst/>
          </a:prstGeom>
        </p:spPr>
        <p:txBody>
          <a:bodyPr vert="horz" lIns="91440" tIns="45720" rIns="91440" bIns="45720" rtlCol="0" anchor="ctr"/>
          <a:lstStyle>
            <a:lvl1pPr algn="l">
              <a:defRPr sz="3680">
                <a:solidFill>
                  <a:schemeClr val="tx1">
                    <a:tint val="75000"/>
                  </a:schemeClr>
                </a:solidFill>
              </a:defRPr>
            </a:lvl1pPr>
          </a:lstStyle>
          <a:p>
            <a:fld id="{4844BF3C-D79D-FB47-8554-C1274B939CC1}" type="datetimeFigureOut">
              <a:rPr lang="en-US" smtClean="0"/>
              <a:t>7/21/20</a:t>
            </a:fld>
            <a:endParaRPr lang="en-US" dirty="0"/>
          </a:p>
        </p:txBody>
      </p:sp>
      <p:sp>
        <p:nvSpPr>
          <p:cNvPr id="5" name="Footer Placeholder 4"/>
          <p:cNvSpPr>
            <a:spLocks noGrp="1"/>
          </p:cNvSpPr>
          <p:nvPr>
            <p:ph type="ftr" sz="quarter" idx="3"/>
          </p:nvPr>
        </p:nvSpPr>
        <p:spPr>
          <a:xfrm>
            <a:off x="10601325" y="19492811"/>
            <a:ext cx="10801350" cy="1119717"/>
          </a:xfrm>
          <a:prstGeom prst="rect">
            <a:avLst/>
          </a:prstGeom>
        </p:spPr>
        <p:txBody>
          <a:bodyPr vert="horz" lIns="91440" tIns="45720" rIns="91440" bIns="45720" rtlCol="0" anchor="ctr"/>
          <a:lstStyle>
            <a:lvl1pPr algn="ctr">
              <a:defRPr sz="3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2602825" y="19492811"/>
            <a:ext cx="7200900" cy="1119717"/>
          </a:xfrm>
          <a:prstGeom prst="rect">
            <a:avLst/>
          </a:prstGeom>
        </p:spPr>
        <p:txBody>
          <a:bodyPr vert="horz" lIns="91440" tIns="45720" rIns="91440" bIns="45720" rtlCol="0" anchor="ctr"/>
          <a:lstStyle>
            <a:lvl1pPr algn="r">
              <a:defRPr sz="3680">
                <a:solidFill>
                  <a:schemeClr val="tx1">
                    <a:tint val="75000"/>
                  </a:schemeClr>
                </a:solidFill>
              </a:defRPr>
            </a:lvl1pPr>
          </a:lstStyle>
          <a:p>
            <a:fld id="{769A8BBF-68E1-3C44-858E-619420897D5D}" type="slidenum">
              <a:rPr lang="en-US" smtClean="0"/>
              <a:t>‹#›</a:t>
            </a:fld>
            <a:endParaRPr lang="en-US" dirty="0"/>
          </a:p>
        </p:txBody>
      </p:sp>
    </p:spTree>
    <p:extLst>
      <p:ext uri="{BB962C8B-B14F-4D97-AF65-F5344CB8AC3E}">
        <p14:creationId xmlns:p14="http://schemas.microsoft.com/office/powerpoint/2010/main" val="3806927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04190" rtl="0" eaLnBrk="1" latinLnBrk="0" hangingPunct="1">
        <a:lnSpc>
          <a:spcPct val="90000"/>
        </a:lnSpc>
        <a:spcBef>
          <a:spcPct val="0"/>
        </a:spcBef>
        <a:buNone/>
        <a:defRPr sz="13493" kern="1200">
          <a:solidFill>
            <a:schemeClr val="tx1"/>
          </a:solidFill>
          <a:latin typeface="+mj-lt"/>
          <a:ea typeface="+mj-ea"/>
          <a:cs typeface="+mj-cs"/>
        </a:defRPr>
      </a:lvl1pPr>
    </p:titleStyle>
    <p:bodyStyle>
      <a:lvl1pPr marL="701048" indent="-701048" algn="l" defTabSz="2804190" rtl="0" eaLnBrk="1" latinLnBrk="0" hangingPunct="1">
        <a:lnSpc>
          <a:spcPct val="90000"/>
        </a:lnSpc>
        <a:spcBef>
          <a:spcPts val="3067"/>
        </a:spcBef>
        <a:buFont typeface="Arial" panose="020B0604020202020204" pitchFamily="34" charset="0"/>
        <a:buChar char="•"/>
        <a:defRPr sz="8587" kern="1200">
          <a:solidFill>
            <a:schemeClr val="tx1"/>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p:bodyStyle>
    <p:otherStyle>
      <a:defPPr>
        <a:defRPr lang="en-US"/>
      </a:defPPr>
      <a:lvl1pPr marL="0" algn="l" defTabSz="2804190" rtl="0" eaLnBrk="1" latinLnBrk="0" hangingPunct="1">
        <a:defRPr sz="5520" kern="1200">
          <a:solidFill>
            <a:schemeClr val="tx1"/>
          </a:solidFill>
          <a:latin typeface="+mn-lt"/>
          <a:ea typeface="+mn-ea"/>
          <a:cs typeface="+mn-cs"/>
        </a:defRPr>
      </a:lvl1pPr>
      <a:lvl2pPr marL="1402095" algn="l" defTabSz="2804190" rtl="0" eaLnBrk="1" latinLnBrk="0" hangingPunct="1">
        <a:defRPr sz="5520" kern="1200">
          <a:solidFill>
            <a:schemeClr val="tx1"/>
          </a:solidFill>
          <a:latin typeface="+mn-lt"/>
          <a:ea typeface="+mn-ea"/>
          <a:cs typeface="+mn-cs"/>
        </a:defRPr>
      </a:lvl2pPr>
      <a:lvl3pPr marL="2804190" algn="l" defTabSz="2804190" rtl="0" eaLnBrk="1" latinLnBrk="0" hangingPunct="1">
        <a:defRPr sz="5520" kern="1200">
          <a:solidFill>
            <a:schemeClr val="tx1"/>
          </a:solidFill>
          <a:latin typeface="+mn-lt"/>
          <a:ea typeface="+mn-ea"/>
          <a:cs typeface="+mn-cs"/>
        </a:defRPr>
      </a:lvl3pPr>
      <a:lvl4pPr marL="4206286" algn="l" defTabSz="2804190" rtl="0" eaLnBrk="1" latinLnBrk="0" hangingPunct="1">
        <a:defRPr sz="5520" kern="1200">
          <a:solidFill>
            <a:schemeClr val="tx1"/>
          </a:solidFill>
          <a:latin typeface="+mn-lt"/>
          <a:ea typeface="+mn-ea"/>
          <a:cs typeface="+mn-cs"/>
        </a:defRPr>
      </a:lvl4pPr>
      <a:lvl5pPr marL="5608381" algn="l" defTabSz="2804190" rtl="0" eaLnBrk="1" latinLnBrk="0" hangingPunct="1">
        <a:defRPr sz="5520" kern="1200">
          <a:solidFill>
            <a:schemeClr val="tx1"/>
          </a:solidFill>
          <a:latin typeface="+mn-lt"/>
          <a:ea typeface="+mn-ea"/>
          <a:cs typeface="+mn-cs"/>
        </a:defRPr>
      </a:lvl5pPr>
      <a:lvl6pPr marL="7010476" algn="l" defTabSz="2804190" rtl="0" eaLnBrk="1" latinLnBrk="0" hangingPunct="1">
        <a:defRPr sz="5520" kern="1200">
          <a:solidFill>
            <a:schemeClr val="tx1"/>
          </a:solidFill>
          <a:latin typeface="+mn-lt"/>
          <a:ea typeface="+mn-ea"/>
          <a:cs typeface="+mn-cs"/>
        </a:defRPr>
      </a:lvl6pPr>
      <a:lvl7pPr marL="8412571" algn="l" defTabSz="2804190" rtl="0" eaLnBrk="1" latinLnBrk="0" hangingPunct="1">
        <a:defRPr sz="5520" kern="1200">
          <a:solidFill>
            <a:schemeClr val="tx1"/>
          </a:solidFill>
          <a:latin typeface="+mn-lt"/>
          <a:ea typeface="+mn-ea"/>
          <a:cs typeface="+mn-cs"/>
        </a:defRPr>
      </a:lvl7pPr>
      <a:lvl8pPr marL="9814667" algn="l" defTabSz="2804190" rtl="0" eaLnBrk="1" latinLnBrk="0" hangingPunct="1">
        <a:defRPr sz="5520" kern="1200">
          <a:solidFill>
            <a:schemeClr val="tx1"/>
          </a:solidFill>
          <a:latin typeface="+mn-lt"/>
          <a:ea typeface="+mn-ea"/>
          <a:cs typeface="+mn-cs"/>
        </a:defRPr>
      </a:lvl8pPr>
      <a:lvl9pPr marL="11216762" algn="l" defTabSz="2804190" rtl="0" eaLnBrk="1" latinLnBrk="0" hangingPunct="1">
        <a:defRPr sz="5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kstrauma.org/" TargetMode="External"/><Relationship Id="rId3" Type="http://schemas.openxmlformats.org/officeDocument/2006/relationships/image" Target="../media/image1.png"/><Relationship Id="rId7" Type="http://schemas.openxmlformats.org/officeDocument/2006/relationships/image" Target="../media/image2.jpg"/><Relationship Id="rId12" Type="http://schemas.openxmlformats.org/officeDocument/2006/relationships/hyperlink" Target="http://crac63.fr/2018/06/14/reseau-regional-de-soins-en-traumatolog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nurseslabs.com/nursing-theories/#list_of_nursing_theories_and_theorists" TargetMode="External"/><Relationship Id="rId11" Type="http://schemas.openxmlformats.org/officeDocument/2006/relationships/image" Target="../media/image4.jpg"/><Relationship Id="rId5" Type="http://schemas.openxmlformats.org/officeDocument/2006/relationships/hyperlink" Target="https://kslegislature.org/li/b2019_20/committees/ctte_h_rural_revitalization_1/documents/testimony/20200128_02.pdf" TargetMode="External"/><Relationship Id="rId10" Type="http://schemas.openxmlformats.org/officeDocument/2006/relationships/hyperlink" Target="http://www.kstrauma.org/overview.htm" TargetMode="External"/><Relationship Id="rId4" Type="http://schemas.openxmlformats.org/officeDocument/2006/relationships/hyperlink" Target="https://doi.org/10.1097/TA.0000000000002383" TargetMode="External"/><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a16="http://schemas.microsoft.com/office/drawing/2014/main" id="{7EF79F6D-3394-034B-A86C-1FB106B1394E}"/>
              </a:ext>
            </a:extLst>
          </p:cNvPr>
          <p:cNvSpPr/>
          <p:nvPr/>
        </p:nvSpPr>
        <p:spPr>
          <a:xfrm>
            <a:off x="755374" y="874643"/>
            <a:ext cx="30254713" cy="329979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8" name="Rounded Rectangle 17">
            <a:extLst>
              <a:ext uri="{FF2B5EF4-FFF2-40B4-BE49-F238E27FC236}">
                <a16:creationId xmlns:a16="http://schemas.microsoft.com/office/drawing/2014/main" id="{BFDC43B9-4255-3A45-866E-1DCDEB4876BB}"/>
              </a:ext>
            </a:extLst>
          </p:cNvPr>
          <p:cNvSpPr/>
          <p:nvPr/>
        </p:nvSpPr>
        <p:spPr>
          <a:xfrm>
            <a:off x="755374" y="6480313"/>
            <a:ext cx="7315199" cy="13716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F9792A28-E57A-A84D-A5BA-52D2CF4283B6}"/>
              </a:ext>
            </a:extLst>
          </p:cNvPr>
          <p:cNvSpPr/>
          <p:nvPr/>
        </p:nvSpPr>
        <p:spPr>
          <a:xfrm>
            <a:off x="8448259" y="6480313"/>
            <a:ext cx="7315200" cy="13716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a:extLst>
              <a:ext uri="{FF2B5EF4-FFF2-40B4-BE49-F238E27FC236}">
                <a16:creationId xmlns:a16="http://schemas.microsoft.com/office/drawing/2014/main" id="{62909553-A2B9-6B4F-9A47-63F5879FD43A}"/>
              </a:ext>
            </a:extLst>
          </p:cNvPr>
          <p:cNvSpPr/>
          <p:nvPr/>
        </p:nvSpPr>
        <p:spPr>
          <a:xfrm>
            <a:off x="16081512" y="6480313"/>
            <a:ext cx="7335078" cy="13716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6C5BCEF-0612-CD40-9240-55FA3A765BAB}"/>
              </a:ext>
            </a:extLst>
          </p:cNvPr>
          <p:cNvSpPr txBox="1"/>
          <p:nvPr/>
        </p:nvSpPr>
        <p:spPr>
          <a:xfrm>
            <a:off x="3021496" y="1924374"/>
            <a:ext cx="28584939" cy="1200329"/>
          </a:xfrm>
          <a:prstGeom prst="rect">
            <a:avLst/>
          </a:prstGeom>
          <a:noFill/>
        </p:spPr>
        <p:txBody>
          <a:bodyPr wrap="square" rtlCol="0">
            <a:spAutoFit/>
          </a:bodyPr>
          <a:lstStyle/>
          <a:p>
            <a:r>
              <a:rPr lang="en-US" sz="7200" dirty="0"/>
              <a:t>BENEFITS AND IMPORTANCE OF BECOMING A LEVEL 4 TRAUMA CENTER</a:t>
            </a:r>
          </a:p>
        </p:txBody>
      </p:sp>
      <p:pic>
        <p:nvPicPr>
          <p:cNvPr id="22" name="Picture 3" descr="C:\WINDOWS\DESKTOP\Logos\unsw.wmf">
            <a:extLst>
              <a:ext uri="{FF2B5EF4-FFF2-40B4-BE49-F238E27FC236}">
                <a16:creationId xmlns:a16="http://schemas.microsoft.com/office/drawing/2014/main" id="{ACDC4554-8FB0-3645-891C-A546D242B196}"/>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3913" y="1668082"/>
            <a:ext cx="1778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a16="http://schemas.microsoft.com/office/drawing/2014/main" id="{B80232DC-D38C-5B4D-BB30-C7B42CCFB2D4}"/>
              </a:ext>
            </a:extLst>
          </p:cNvPr>
          <p:cNvSpPr txBox="1"/>
          <p:nvPr/>
        </p:nvSpPr>
        <p:spPr>
          <a:xfrm>
            <a:off x="1723887" y="4577835"/>
            <a:ext cx="28133261" cy="1323439"/>
          </a:xfrm>
          <a:prstGeom prst="rect">
            <a:avLst/>
          </a:prstGeom>
          <a:noFill/>
        </p:spPr>
        <p:txBody>
          <a:bodyPr wrap="square" rtlCol="0">
            <a:spAutoFit/>
          </a:bodyPr>
          <a:lstStyle/>
          <a:p>
            <a:pPr algn="ctr"/>
            <a:r>
              <a:rPr lang="en-US" sz="4000" dirty="0"/>
              <a:t>Christina M Sare, RN, FHNS</a:t>
            </a:r>
          </a:p>
          <a:p>
            <a:pPr algn="ctr"/>
            <a:r>
              <a:rPr lang="en-US" sz="4000" dirty="0"/>
              <a:t>Fort Hays State University, Department of Nursing</a:t>
            </a:r>
          </a:p>
        </p:txBody>
      </p:sp>
      <p:sp>
        <p:nvSpPr>
          <p:cNvPr id="24" name="Rounded Rectangle 23">
            <a:extLst>
              <a:ext uri="{FF2B5EF4-FFF2-40B4-BE49-F238E27FC236}">
                <a16:creationId xmlns:a16="http://schemas.microsoft.com/office/drawing/2014/main" id="{382F9593-2AFC-7840-8190-45559B062719}"/>
              </a:ext>
            </a:extLst>
          </p:cNvPr>
          <p:cNvSpPr/>
          <p:nvPr/>
        </p:nvSpPr>
        <p:spPr>
          <a:xfrm>
            <a:off x="23734643" y="6480313"/>
            <a:ext cx="7871792" cy="73152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a:extLst>
              <a:ext uri="{FF2B5EF4-FFF2-40B4-BE49-F238E27FC236}">
                <a16:creationId xmlns:a16="http://schemas.microsoft.com/office/drawing/2014/main" id="{FAB0682B-CCA1-FD4F-9D6A-81D1BCC3DFCF}"/>
              </a:ext>
            </a:extLst>
          </p:cNvPr>
          <p:cNvSpPr/>
          <p:nvPr/>
        </p:nvSpPr>
        <p:spPr>
          <a:xfrm>
            <a:off x="23694886" y="14425783"/>
            <a:ext cx="7951305" cy="584622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3" name="TextBox 2">
            <a:extLst>
              <a:ext uri="{FF2B5EF4-FFF2-40B4-BE49-F238E27FC236}">
                <a16:creationId xmlns:a16="http://schemas.microsoft.com/office/drawing/2014/main" id="{8592BB87-63C0-104A-9CB3-A55C380F9B3A}"/>
              </a:ext>
            </a:extLst>
          </p:cNvPr>
          <p:cNvSpPr txBox="1"/>
          <p:nvPr/>
        </p:nvSpPr>
        <p:spPr>
          <a:xfrm>
            <a:off x="24330991" y="14670157"/>
            <a:ext cx="6679096" cy="5447645"/>
          </a:xfrm>
          <a:prstGeom prst="rect">
            <a:avLst/>
          </a:prstGeom>
          <a:noFill/>
        </p:spPr>
        <p:txBody>
          <a:bodyPr wrap="square" rtlCol="0">
            <a:spAutoFit/>
          </a:bodyPr>
          <a:lstStyle/>
          <a:p>
            <a:r>
              <a:rPr lang="en-US" sz="3200" b="1" dirty="0"/>
              <a:t>References:</a:t>
            </a:r>
          </a:p>
          <a:p>
            <a:r>
              <a:rPr lang="en-US" dirty="0"/>
              <a:t>Vernon, t. M., Cook, A. D., Horst, M. A., Gross, B. W., Bradburn, E. H., Jammula, S., Altenburg, J., Bradley, D., &amp; Rodgers, F. (2019). A preliminary analysis of Level IV trauma centers within an organized trauma system. </a:t>
            </a:r>
            <a:r>
              <a:rPr lang="en-US" i="1" dirty="0"/>
              <a:t>Journal of Trauma and Acute Care Surgery</a:t>
            </a:r>
            <a:r>
              <a:rPr lang="en-US" dirty="0"/>
              <a:t>, </a:t>
            </a:r>
            <a:r>
              <a:rPr lang="en-US" i="1" dirty="0"/>
              <a:t>87</a:t>
            </a:r>
            <a:r>
              <a:rPr lang="en-US" dirty="0"/>
              <a:t>(3), 666-671. </a:t>
            </a:r>
            <a:r>
              <a:rPr lang="en-US" dirty="0">
                <a:hlinkClick r:id="rId4"/>
              </a:rPr>
              <a:t>https://doi.org/10.1097/TA.0000000000002383</a:t>
            </a:r>
            <a:endParaRPr lang="en-US" dirty="0"/>
          </a:p>
          <a:p>
            <a:endParaRPr lang="en-US" sz="3200" dirty="0"/>
          </a:p>
          <a:p>
            <a:r>
              <a:rPr lang="en-US" dirty="0"/>
              <a:t>Kansas Department of Health and Environment. (2020, January 28). Welcome | Kansas State Legislature. </a:t>
            </a:r>
            <a:r>
              <a:rPr lang="en-US" dirty="0">
                <a:hlinkClick r:id="rId5"/>
              </a:rPr>
              <a:t>https://kslegislature.org/li/b2019_20/committees/ctte_h_rural_revitalization_1/documents/testimony/20200128_02.pdf</a:t>
            </a:r>
            <a:endParaRPr lang="en-US" dirty="0"/>
          </a:p>
          <a:p>
            <a:endParaRPr lang="en-US" dirty="0"/>
          </a:p>
          <a:p>
            <a:r>
              <a:rPr lang="en-US" dirty="0"/>
              <a:t>Wayne, G. (2020, January 2). </a:t>
            </a:r>
            <a:r>
              <a:rPr lang="en-US" i="1" dirty="0"/>
              <a:t>Nursing theories and theorists: An ultimate guide for nurses</a:t>
            </a:r>
            <a:r>
              <a:rPr lang="en-US" dirty="0"/>
              <a:t>. Nurseslabs. </a:t>
            </a:r>
            <a:r>
              <a:rPr lang="en-US" dirty="0">
                <a:hlinkClick r:id="rId6"/>
              </a:rPr>
              <a:t>https://nurseslabs.com/nursing-theories/#list_of_nursing_theories_and_theorists</a:t>
            </a:r>
            <a:br>
              <a:rPr lang="en-US" sz="3200" dirty="0"/>
            </a:br>
            <a:endParaRPr lang="en-US" sz="3200" dirty="0"/>
          </a:p>
        </p:txBody>
      </p:sp>
      <p:sp>
        <p:nvSpPr>
          <p:cNvPr id="5" name="TextBox 4">
            <a:extLst>
              <a:ext uri="{FF2B5EF4-FFF2-40B4-BE49-F238E27FC236}">
                <a16:creationId xmlns:a16="http://schemas.microsoft.com/office/drawing/2014/main" id="{1CD25B70-5279-664C-8C73-A3056F80B9A8}"/>
              </a:ext>
            </a:extLst>
          </p:cNvPr>
          <p:cNvSpPr txBox="1"/>
          <p:nvPr/>
        </p:nvSpPr>
        <p:spPr>
          <a:xfrm>
            <a:off x="8706678" y="7474226"/>
            <a:ext cx="6738730" cy="3539430"/>
          </a:xfrm>
          <a:prstGeom prst="rect">
            <a:avLst/>
          </a:prstGeom>
          <a:noFill/>
        </p:spPr>
        <p:txBody>
          <a:bodyPr wrap="square" rtlCol="0">
            <a:spAutoFit/>
          </a:bodyPr>
          <a:lstStyle/>
          <a:p>
            <a:r>
              <a:rPr lang="en-US" sz="3200" b="1" dirty="0"/>
              <a:t>Methods:</a:t>
            </a:r>
          </a:p>
          <a:p>
            <a:r>
              <a:rPr lang="en-US" sz="3200" dirty="0"/>
              <a:t>A Pennsylvania trauma system collected data from 5 hospitals pre to post designation of level 4 credentialing from 2012-2017 using a multi level mixed effect logistic aggression model. </a:t>
            </a:r>
          </a:p>
        </p:txBody>
      </p:sp>
      <p:sp>
        <p:nvSpPr>
          <p:cNvPr id="6" name="TextBox 5">
            <a:extLst>
              <a:ext uri="{FF2B5EF4-FFF2-40B4-BE49-F238E27FC236}">
                <a16:creationId xmlns:a16="http://schemas.microsoft.com/office/drawing/2014/main" id="{5261FDAB-E5D2-5C4D-8B58-2BD9CD666FCA}"/>
              </a:ext>
            </a:extLst>
          </p:cNvPr>
          <p:cNvSpPr txBox="1"/>
          <p:nvPr/>
        </p:nvSpPr>
        <p:spPr>
          <a:xfrm>
            <a:off x="16359809" y="11213711"/>
            <a:ext cx="6659218" cy="4524315"/>
          </a:xfrm>
          <a:prstGeom prst="rect">
            <a:avLst/>
          </a:prstGeom>
          <a:noFill/>
        </p:spPr>
        <p:txBody>
          <a:bodyPr wrap="square" rtlCol="0">
            <a:spAutoFit/>
          </a:bodyPr>
          <a:lstStyle/>
          <a:p>
            <a:r>
              <a:rPr lang="en-US" sz="3200" b="1" dirty="0"/>
              <a:t>Results:</a:t>
            </a:r>
          </a:p>
          <a:p>
            <a:r>
              <a:rPr lang="en-US" sz="3200" dirty="0"/>
              <a:t>There was a trend toward reducing the odds of mortality post credentialing and decrease in major surgical interventions needed post credentialing. Overall level 4 accreditation increased transfers and decreased mortality rates. </a:t>
            </a:r>
          </a:p>
          <a:p>
            <a:endParaRPr lang="en-US" sz="3200" dirty="0"/>
          </a:p>
        </p:txBody>
      </p:sp>
      <p:sp>
        <p:nvSpPr>
          <p:cNvPr id="7" name="TextBox 6">
            <a:extLst>
              <a:ext uri="{FF2B5EF4-FFF2-40B4-BE49-F238E27FC236}">
                <a16:creationId xmlns:a16="http://schemas.microsoft.com/office/drawing/2014/main" id="{EDB10482-1104-8645-B6A4-80988AAFB865}"/>
              </a:ext>
            </a:extLst>
          </p:cNvPr>
          <p:cNvSpPr txBox="1"/>
          <p:nvPr/>
        </p:nvSpPr>
        <p:spPr>
          <a:xfrm>
            <a:off x="993913" y="7474226"/>
            <a:ext cx="6639339" cy="6001643"/>
          </a:xfrm>
          <a:prstGeom prst="rect">
            <a:avLst/>
          </a:prstGeom>
          <a:noFill/>
        </p:spPr>
        <p:txBody>
          <a:bodyPr wrap="square" rtlCol="0">
            <a:spAutoFit/>
          </a:bodyPr>
          <a:lstStyle/>
          <a:p>
            <a:r>
              <a:rPr lang="en-US" sz="3200" b="1" dirty="0"/>
              <a:t>Introduction: </a:t>
            </a:r>
          </a:p>
          <a:p>
            <a:r>
              <a:rPr lang="en-US" sz="3200" dirty="0"/>
              <a:t>The effect of Level 4 trauma centers on patient outcomes is understudied (Vernon et al., 2019). Along with better patient outcomes a  Level 4 accreditation can have meaningful financial advantages, promote process improvements, help with physician and surgeon recruiting and retention, and improve overall service ( Kansas Department of Health and Environment, 2020).</a:t>
            </a:r>
          </a:p>
        </p:txBody>
      </p:sp>
      <p:sp>
        <p:nvSpPr>
          <p:cNvPr id="8" name="TextBox 7">
            <a:extLst>
              <a:ext uri="{FF2B5EF4-FFF2-40B4-BE49-F238E27FC236}">
                <a16:creationId xmlns:a16="http://schemas.microsoft.com/office/drawing/2014/main" id="{41702A2E-39E5-E94B-B9E1-FEEF46DC5604}"/>
              </a:ext>
            </a:extLst>
          </p:cNvPr>
          <p:cNvSpPr txBox="1"/>
          <p:nvPr/>
        </p:nvSpPr>
        <p:spPr>
          <a:xfrm>
            <a:off x="1083365" y="14084256"/>
            <a:ext cx="6728790" cy="3046988"/>
          </a:xfrm>
          <a:prstGeom prst="rect">
            <a:avLst/>
          </a:prstGeom>
          <a:noFill/>
        </p:spPr>
        <p:txBody>
          <a:bodyPr wrap="square" rtlCol="0">
            <a:spAutoFit/>
          </a:bodyPr>
          <a:lstStyle/>
          <a:p>
            <a:r>
              <a:rPr lang="en-US" sz="3200" b="1" dirty="0"/>
              <a:t>Research Question</a:t>
            </a:r>
            <a:r>
              <a:rPr lang="en-US" sz="3200" dirty="0"/>
              <a:t>:</a:t>
            </a:r>
          </a:p>
          <a:p>
            <a:r>
              <a:rPr lang="en-US" sz="3200" dirty="0"/>
              <a:t>In rural healthcare communities what is the effect of having a level four trauma center on patient care and outcomes compared to having a critical access hospital or non trauma center?</a:t>
            </a:r>
          </a:p>
        </p:txBody>
      </p:sp>
      <p:pic>
        <p:nvPicPr>
          <p:cNvPr id="10" name="Picture 9" descr="A picture containing drawing&#10;&#10;Description automatically generated">
            <a:extLst>
              <a:ext uri="{FF2B5EF4-FFF2-40B4-BE49-F238E27FC236}">
                <a16:creationId xmlns:a16="http://schemas.microsoft.com/office/drawing/2014/main" id="{ECECDA63-4790-1F4D-B62E-A13B69853348}"/>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16359809" y="16121706"/>
            <a:ext cx="6659218" cy="2454378"/>
          </a:xfrm>
          <a:prstGeom prst="rect">
            <a:avLst/>
          </a:prstGeom>
        </p:spPr>
      </p:pic>
      <p:pic>
        <p:nvPicPr>
          <p:cNvPr id="12" name="Picture 11" descr="A picture containing screenshot&#10;&#10;Description automatically generated">
            <a:extLst>
              <a:ext uri="{FF2B5EF4-FFF2-40B4-BE49-F238E27FC236}">
                <a16:creationId xmlns:a16="http://schemas.microsoft.com/office/drawing/2014/main" id="{A9786109-423B-C74C-9FCE-7BEAC1813373}"/>
              </a:ext>
            </a:extLst>
          </p:cNvPr>
          <p:cNvPicPr>
            <a:picLocks noChangeAspect="1"/>
          </p:cNvPicPr>
          <p:nvPr/>
        </p:nvPicPr>
        <p:blipFill>
          <a:blip r:embed="rId9">
            <a:extLst>
              <a:ext uri="{837473B0-CC2E-450A-ABE3-18F120FF3D39}">
                <a1611:picAttrSrcUrl xmlns:a1611="http://schemas.microsoft.com/office/drawing/2016/11/main" r:id="rId10"/>
              </a:ext>
            </a:extLst>
          </a:blip>
          <a:stretch>
            <a:fillRect/>
          </a:stretch>
        </p:blipFill>
        <p:spPr>
          <a:xfrm>
            <a:off x="8907944" y="11168694"/>
            <a:ext cx="6336195" cy="3830501"/>
          </a:xfrm>
          <a:prstGeom prst="rect">
            <a:avLst/>
          </a:prstGeom>
        </p:spPr>
      </p:pic>
      <p:pic>
        <p:nvPicPr>
          <p:cNvPr id="15" name="Picture 14">
            <a:extLst>
              <a:ext uri="{FF2B5EF4-FFF2-40B4-BE49-F238E27FC236}">
                <a16:creationId xmlns:a16="http://schemas.microsoft.com/office/drawing/2014/main" id="{2CA4FCEB-73C5-594C-B1AC-7FCE9E6623D2}"/>
              </a:ext>
            </a:extLst>
          </p:cNvPr>
          <p:cNvPicPr>
            <a:picLocks noChangeAspect="1"/>
          </p:cNvPicPr>
          <p:nvPr/>
        </p:nvPicPr>
        <p:blipFill>
          <a:blip r:embed="rId11">
            <a:extLst>
              <a:ext uri="{837473B0-CC2E-450A-ABE3-18F120FF3D39}">
                <a1611:picAttrSrcUrl xmlns:a1611="http://schemas.microsoft.com/office/drawing/2016/11/main" r:id="rId12"/>
              </a:ext>
            </a:extLst>
          </a:blip>
          <a:stretch>
            <a:fillRect/>
          </a:stretch>
        </p:blipFill>
        <p:spPr>
          <a:xfrm>
            <a:off x="16672892" y="8191678"/>
            <a:ext cx="6033052" cy="2104526"/>
          </a:xfrm>
          <a:prstGeom prst="rect">
            <a:avLst/>
          </a:prstGeom>
        </p:spPr>
      </p:pic>
      <p:sp>
        <p:nvSpPr>
          <p:cNvPr id="26" name="TextBox 25">
            <a:extLst>
              <a:ext uri="{FF2B5EF4-FFF2-40B4-BE49-F238E27FC236}">
                <a16:creationId xmlns:a16="http://schemas.microsoft.com/office/drawing/2014/main" id="{1D450C0C-09D6-0B44-976A-02BC9B68D5C3}"/>
              </a:ext>
            </a:extLst>
          </p:cNvPr>
          <p:cNvSpPr txBox="1"/>
          <p:nvPr/>
        </p:nvSpPr>
        <p:spPr>
          <a:xfrm>
            <a:off x="24271357" y="7020842"/>
            <a:ext cx="6798364" cy="6986528"/>
          </a:xfrm>
          <a:prstGeom prst="rect">
            <a:avLst/>
          </a:prstGeom>
          <a:noFill/>
        </p:spPr>
        <p:txBody>
          <a:bodyPr wrap="square" rtlCol="0">
            <a:spAutoFit/>
          </a:bodyPr>
          <a:lstStyle/>
          <a:p>
            <a:r>
              <a:rPr lang="en-US" sz="3200" b="1" dirty="0"/>
              <a:t>Nursing Implications:</a:t>
            </a:r>
          </a:p>
          <a:p>
            <a:r>
              <a:rPr lang="en-US" sz="3200" dirty="0"/>
              <a:t>Being designated a Level 4 Trauma center requires staff to be educated on trauma activation and trauma courses which promotes enhanced education. Having the credentialing promotes  rapport with larger trauma centers that will be accepting transfers of patients. This in turn gives a higher level of trust between hospitals which makes the transfer process more time effective and results in better patient outcomes.</a:t>
            </a:r>
          </a:p>
          <a:p>
            <a:endParaRPr lang="en-US" sz="3200" dirty="0"/>
          </a:p>
          <a:p>
            <a:endParaRPr lang="en-US" sz="3200" dirty="0"/>
          </a:p>
        </p:txBody>
      </p:sp>
      <p:sp>
        <p:nvSpPr>
          <p:cNvPr id="27" name="TextBox 26">
            <a:extLst>
              <a:ext uri="{FF2B5EF4-FFF2-40B4-BE49-F238E27FC236}">
                <a16:creationId xmlns:a16="http://schemas.microsoft.com/office/drawing/2014/main" id="{C13DE429-0874-164A-80B4-44B735F0382F}"/>
              </a:ext>
            </a:extLst>
          </p:cNvPr>
          <p:cNvSpPr txBox="1"/>
          <p:nvPr/>
        </p:nvSpPr>
        <p:spPr>
          <a:xfrm>
            <a:off x="8994914" y="15860834"/>
            <a:ext cx="6728790" cy="4031873"/>
          </a:xfrm>
          <a:prstGeom prst="rect">
            <a:avLst/>
          </a:prstGeom>
          <a:noFill/>
        </p:spPr>
        <p:txBody>
          <a:bodyPr wrap="square" rtlCol="0">
            <a:spAutoFit/>
          </a:bodyPr>
          <a:lstStyle/>
          <a:p>
            <a:r>
              <a:rPr lang="en-US" sz="3200" b="1" dirty="0"/>
              <a:t>Conceptual Framework</a:t>
            </a:r>
            <a:r>
              <a:rPr lang="en-US" sz="3200" dirty="0"/>
              <a:t>:</a:t>
            </a:r>
          </a:p>
          <a:p>
            <a:r>
              <a:rPr lang="en-US" sz="3200" dirty="0"/>
              <a:t>Marilyn Anne Ray’s Theory of Bureaucratic nursing would be related to this topic because it presents the different views as to how the healthcare organization relates as whole and parts of the healthcare system (Wayne, 2020).</a:t>
            </a:r>
          </a:p>
        </p:txBody>
      </p:sp>
      <p:sp>
        <p:nvSpPr>
          <p:cNvPr id="29" name="TextBox 28">
            <a:extLst>
              <a:ext uri="{FF2B5EF4-FFF2-40B4-BE49-F238E27FC236}">
                <a16:creationId xmlns:a16="http://schemas.microsoft.com/office/drawing/2014/main" id="{18E9A793-1050-BB49-90A5-2F6526DA9404}"/>
              </a:ext>
            </a:extLst>
          </p:cNvPr>
          <p:cNvSpPr txBox="1"/>
          <p:nvPr/>
        </p:nvSpPr>
        <p:spPr>
          <a:xfrm>
            <a:off x="9353963" y="14986539"/>
            <a:ext cx="5444159" cy="584775"/>
          </a:xfrm>
          <a:prstGeom prst="rect">
            <a:avLst/>
          </a:prstGeom>
          <a:noFill/>
        </p:spPr>
        <p:txBody>
          <a:bodyPr wrap="square" rtlCol="0">
            <a:spAutoFit/>
          </a:bodyPr>
          <a:lstStyle/>
          <a:p>
            <a:r>
              <a:rPr lang="en-US" sz="1600" i="1" dirty="0"/>
              <a:t>Steps for implementing  and documenting level 4 trauma activation</a:t>
            </a:r>
          </a:p>
        </p:txBody>
      </p:sp>
    </p:spTree>
    <p:extLst>
      <p:ext uri="{BB962C8B-B14F-4D97-AF65-F5344CB8AC3E}">
        <p14:creationId xmlns:p14="http://schemas.microsoft.com/office/powerpoint/2010/main" val="31536217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1010</TotalTime>
  <Words>490</Words>
  <Application>Microsoft Macintosh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Sare</dc:creator>
  <cp:lastModifiedBy>Christina Sare</cp:lastModifiedBy>
  <cp:revision>18</cp:revision>
  <dcterms:created xsi:type="dcterms:W3CDTF">2020-07-18T15:50:09Z</dcterms:created>
  <dcterms:modified xsi:type="dcterms:W3CDTF">2020-07-22T06:55:33Z</dcterms:modified>
</cp:coreProperties>
</file>