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004000" cy="21031200"/>
  <p:notesSz cx="6888163" cy="10020300"/>
  <p:defaultTextStyle>
    <a:defPPr>
      <a:defRPr lang="en-US"/>
    </a:defPPr>
    <a:lvl1pPr marL="0" algn="l" defTabSz="2545690" rtl="0" eaLnBrk="1" latinLnBrk="0" hangingPunct="1">
      <a:defRPr sz="5011" kern="1200">
        <a:solidFill>
          <a:schemeClr val="tx1"/>
        </a:solidFill>
        <a:latin typeface="+mn-lt"/>
        <a:ea typeface="+mn-ea"/>
        <a:cs typeface="+mn-cs"/>
      </a:defRPr>
    </a:lvl1pPr>
    <a:lvl2pPr marL="1272845" algn="l" defTabSz="2545690" rtl="0" eaLnBrk="1" latinLnBrk="0" hangingPunct="1">
      <a:defRPr sz="5011" kern="1200">
        <a:solidFill>
          <a:schemeClr val="tx1"/>
        </a:solidFill>
        <a:latin typeface="+mn-lt"/>
        <a:ea typeface="+mn-ea"/>
        <a:cs typeface="+mn-cs"/>
      </a:defRPr>
    </a:lvl2pPr>
    <a:lvl3pPr marL="2545690" algn="l" defTabSz="2545690" rtl="0" eaLnBrk="1" latinLnBrk="0" hangingPunct="1">
      <a:defRPr sz="5011" kern="1200">
        <a:solidFill>
          <a:schemeClr val="tx1"/>
        </a:solidFill>
        <a:latin typeface="+mn-lt"/>
        <a:ea typeface="+mn-ea"/>
        <a:cs typeface="+mn-cs"/>
      </a:defRPr>
    </a:lvl3pPr>
    <a:lvl4pPr marL="3818534" algn="l" defTabSz="2545690" rtl="0" eaLnBrk="1" latinLnBrk="0" hangingPunct="1">
      <a:defRPr sz="5011" kern="1200">
        <a:solidFill>
          <a:schemeClr val="tx1"/>
        </a:solidFill>
        <a:latin typeface="+mn-lt"/>
        <a:ea typeface="+mn-ea"/>
        <a:cs typeface="+mn-cs"/>
      </a:defRPr>
    </a:lvl4pPr>
    <a:lvl5pPr marL="5091379" algn="l" defTabSz="2545690" rtl="0" eaLnBrk="1" latinLnBrk="0" hangingPunct="1">
      <a:defRPr sz="5011" kern="1200">
        <a:solidFill>
          <a:schemeClr val="tx1"/>
        </a:solidFill>
        <a:latin typeface="+mn-lt"/>
        <a:ea typeface="+mn-ea"/>
        <a:cs typeface="+mn-cs"/>
      </a:defRPr>
    </a:lvl5pPr>
    <a:lvl6pPr marL="6364224" algn="l" defTabSz="2545690" rtl="0" eaLnBrk="1" latinLnBrk="0" hangingPunct="1">
      <a:defRPr sz="5011" kern="1200">
        <a:solidFill>
          <a:schemeClr val="tx1"/>
        </a:solidFill>
        <a:latin typeface="+mn-lt"/>
        <a:ea typeface="+mn-ea"/>
        <a:cs typeface="+mn-cs"/>
      </a:defRPr>
    </a:lvl6pPr>
    <a:lvl7pPr marL="7637069" algn="l" defTabSz="2545690" rtl="0" eaLnBrk="1" latinLnBrk="0" hangingPunct="1">
      <a:defRPr sz="5011" kern="1200">
        <a:solidFill>
          <a:schemeClr val="tx1"/>
        </a:solidFill>
        <a:latin typeface="+mn-lt"/>
        <a:ea typeface="+mn-ea"/>
        <a:cs typeface="+mn-cs"/>
      </a:defRPr>
    </a:lvl7pPr>
    <a:lvl8pPr marL="8909914" algn="l" defTabSz="2545690" rtl="0" eaLnBrk="1" latinLnBrk="0" hangingPunct="1">
      <a:defRPr sz="5011" kern="1200">
        <a:solidFill>
          <a:schemeClr val="tx1"/>
        </a:solidFill>
        <a:latin typeface="+mn-lt"/>
        <a:ea typeface="+mn-ea"/>
        <a:cs typeface="+mn-cs"/>
      </a:defRPr>
    </a:lvl8pPr>
    <a:lvl9pPr marL="10182758" algn="l" defTabSz="2545690" rtl="0" eaLnBrk="1" latinLnBrk="0" hangingPunct="1">
      <a:defRPr sz="5011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0613A-5934-4B5B-917F-DA5754651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901C35-0B69-4B00-9BB1-FBE254B3A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F14F-A44A-423D-AF55-975284CE9E5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3396F3-C20D-4CB8-8631-F927CC973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0D005C-A00A-4A58-9208-FC0F96C46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6A2A8-7BB9-445A-B58F-74A6D3EB7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34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DD4EF2-BC67-4D90-8EB9-4BB63A70F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0275" y="1119718"/>
            <a:ext cx="27603450" cy="40650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56EF3-FE03-4E13-83CE-489D92360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275" y="5598583"/>
            <a:ext cx="27603450" cy="13344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93947-5B79-4B44-B294-6401F2BBA2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00275" y="19492808"/>
            <a:ext cx="7200900" cy="111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3F14F-A44A-423D-AF55-975284CE9E5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134EE7-B97F-4BAC-8365-524646D1C6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01325" y="19492808"/>
            <a:ext cx="10801350" cy="111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C4100-4824-43CA-890E-54378979D4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602825" y="19492808"/>
            <a:ext cx="7200900" cy="111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6A2A8-7BB9-445A-B58F-74A6D3EB7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7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2400300" rtl="0" eaLnBrk="1" latinLnBrk="0" hangingPunct="1">
        <a:lnSpc>
          <a:spcPct val="90000"/>
        </a:lnSpc>
        <a:spcBef>
          <a:spcPct val="0"/>
        </a:spcBef>
        <a:buNone/>
        <a:defRPr sz="115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0075" indent="-600075" algn="l" defTabSz="2400300" rtl="0" eaLnBrk="1" latinLnBrk="0" hangingPunct="1">
        <a:lnSpc>
          <a:spcPct val="90000"/>
        </a:lnSpc>
        <a:spcBef>
          <a:spcPts val="2625"/>
        </a:spcBef>
        <a:buFont typeface="Arial" panose="020B0604020202020204" pitchFamily="34" charset="0"/>
        <a:buChar char="•"/>
        <a:defRPr sz="7350" kern="1200">
          <a:solidFill>
            <a:schemeClr val="tx1"/>
          </a:solidFill>
          <a:latin typeface="+mn-lt"/>
          <a:ea typeface="+mn-ea"/>
          <a:cs typeface="+mn-cs"/>
        </a:defRPr>
      </a:lvl1pPr>
      <a:lvl2pPr marL="1800225" indent="-600075" algn="l" defTabSz="2400300" rtl="0" eaLnBrk="1" latinLnBrk="0" hangingPunct="1">
        <a:lnSpc>
          <a:spcPct val="90000"/>
        </a:lnSpc>
        <a:spcBef>
          <a:spcPts val="1313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2pPr>
      <a:lvl3pPr marL="3000375" indent="-600075" algn="l" defTabSz="2400300" rtl="0" eaLnBrk="1" latinLnBrk="0" hangingPunct="1">
        <a:lnSpc>
          <a:spcPct val="90000"/>
        </a:lnSpc>
        <a:spcBef>
          <a:spcPts val="1313"/>
        </a:spcBef>
        <a:buFont typeface="Arial" panose="020B0604020202020204" pitchFamily="34" charset="0"/>
        <a:buChar char="•"/>
        <a:defRPr sz="5250" kern="1200">
          <a:solidFill>
            <a:schemeClr val="tx1"/>
          </a:solidFill>
          <a:latin typeface="+mn-lt"/>
          <a:ea typeface="+mn-ea"/>
          <a:cs typeface="+mn-cs"/>
        </a:defRPr>
      </a:lvl3pPr>
      <a:lvl4pPr marL="4200525" indent="-600075" algn="l" defTabSz="2400300" rtl="0" eaLnBrk="1" latinLnBrk="0" hangingPunct="1">
        <a:lnSpc>
          <a:spcPct val="90000"/>
        </a:lnSpc>
        <a:spcBef>
          <a:spcPts val="1313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4pPr>
      <a:lvl5pPr marL="5400675" indent="-600075" algn="l" defTabSz="2400300" rtl="0" eaLnBrk="1" latinLnBrk="0" hangingPunct="1">
        <a:lnSpc>
          <a:spcPct val="90000"/>
        </a:lnSpc>
        <a:spcBef>
          <a:spcPts val="1313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5pPr>
      <a:lvl6pPr marL="6600825" indent="-600075" algn="l" defTabSz="2400300" rtl="0" eaLnBrk="1" latinLnBrk="0" hangingPunct="1">
        <a:lnSpc>
          <a:spcPct val="90000"/>
        </a:lnSpc>
        <a:spcBef>
          <a:spcPts val="1313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6pPr>
      <a:lvl7pPr marL="7800975" indent="-600075" algn="l" defTabSz="2400300" rtl="0" eaLnBrk="1" latinLnBrk="0" hangingPunct="1">
        <a:lnSpc>
          <a:spcPct val="90000"/>
        </a:lnSpc>
        <a:spcBef>
          <a:spcPts val="1313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7pPr>
      <a:lvl8pPr marL="9001125" indent="-600075" algn="l" defTabSz="2400300" rtl="0" eaLnBrk="1" latinLnBrk="0" hangingPunct="1">
        <a:lnSpc>
          <a:spcPct val="90000"/>
        </a:lnSpc>
        <a:spcBef>
          <a:spcPts val="1313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8pPr>
      <a:lvl9pPr marL="10201275" indent="-600075" algn="l" defTabSz="2400300" rtl="0" eaLnBrk="1" latinLnBrk="0" hangingPunct="1">
        <a:lnSpc>
          <a:spcPct val="90000"/>
        </a:lnSpc>
        <a:spcBef>
          <a:spcPts val="1313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0300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1pPr>
      <a:lvl2pPr marL="1200150" algn="l" defTabSz="2400300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0" algn="l" defTabSz="2400300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0" algn="l" defTabSz="2400300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4pPr>
      <a:lvl5pPr marL="4800600" algn="l" defTabSz="2400300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5pPr>
      <a:lvl6pPr marL="6000750" algn="l" defTabSz="2400300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6pPr>
      <a:lvl7pPr marL="7200900" algn="l" defTabSz="2400300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7pPr>
      <a:lvl8pPr marL="8401050" algn="l" defTabSz="2400300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8pPr>
      <a:lvl9pPr marL="9601200" algn="l" defTabSz="2400300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EA0B7C2D-C21B-424B-9B65-B5EEE0928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23A4FDB-F89C-4DA4-B8F9-7D54187A9F6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004000" cy="2103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69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Whitney Battershell</dc:creator>
  <cp:lastModifiedBy>Whitney Battershell</cp:lastModifiedBy>
  <cp:revision>1</cp:revision>
  <dcterms:created xsi:type="dcterms:W3CDTF">2020-07-22T20:16:42Z</dcterms:created>
  <dcterms:modified xsi:type="dcterms:W3CDTF">2020-07-22T20:16:42Z</dcterms:modified>
</cp:coreProperties>
</file>