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38404800" cy="347472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29" autoAdjust="0"/>
    <p:restoredTop sz="94660"/>
  </p:normalViewPr>
  <p:slideViewPr>
    <p:cSldViewPr snapToGrid="0">
      <p:cViewPr varScale="1">
        <p:scale>
          <a:sx n="14" d="100"/>
          <a:sy n="14" d="100"/>
        </p:scale>
        <p:origin x="1020" y="15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oleObject" Target="file:///C:\Users\Criger\Documents\chartdigitalhealth.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C:\Users\Criger\Documents\chartdigitalhealth.xlsx" TargetMode="External"/><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1" i="0" u="none" strike="noStrike" kern="1200" spc="100" baseline="0">
                <a:solidFill>
                  <a:schemeClr val="lt1">
                    <a:lumMod val="95000"/>
                  </a:schemeClr>
                </a:solidFill>
                <a:effectLst>
                  <a:outerShdw blurRad="50800" dist="38100" dir="5400000" algn="t" rotWithShape="0">
                    <a:prstClr val="black">
                      <a:alpha val="40000"/>
                    </a:prstClr>
                  </a:outerShdw>
                </a:effectLst>
                <a:latin typeface="+mn-lt"/>
                <a:ea typeface="+mn-ea"/>
                <a:cs typeface="+mn-cs"/>
              </a:defRPr>
            </a:pPr>
            <a:r>
              <a:rPr lang="en-US" sz="2400"/>
              <a:t>Compliants</a:t>
            </a:r>
          </a:p>
        </c:rich>
      </c:tx>
      <c:overlay val="0"/>
      <c:spPr>
        <a:noFill/>
        <a:ln>
          <a:noFill/>
        </a:ln>
        <a:effectLst/>
      </c:spPr>
      <c:txPr>
        <a:bodyPr rot="0" spcFirstLastPara="1" vertOverflow="ellipsis" vert="horz" wrap="square" anchor="ctr" anchorCtr="1"/>
        <a:lstStyle/>
        <a:p>
          <a:pPr>
            <a:defRPr sz="1600" b="1" i="0" u="none" strike="noStrike" kern="1200" spc="100" baseline="0">
              <a:solidFill>
                <a:schemeClr val="lt1">
                  <a:lumMod val="95000"/>
                </a:schemeClr>
              </a:solidFill>
              <a:effectLst>
                <a:outerShdw blurRad="50800" dist="38100" dir="5400000" algn="t" rotWithShape="0">
                  <a:prstClr val="black">
                    <a:alpha val="40000"/>
                  </a:prstClr>
                </a:outerShdw>
              </a:effectLst>
              <a:latin typeface="+mn-lt"/>
              <a:ea typeface="+mn-ea"/>
              <a:cs typeface="+mn-cs"/>
            </a:defRPr>
          </a:pPr>
          <a:endParaRPr lang="en-US"/>
        </a:p>
      </c:txPr>
    </c:title>
    <c:autoTitleDeleted val="0"/>
    <c:plotArea>
      <c:layout/>
      <c:pieChart>
        <c:varyColors val="1"/>
        <c:ser>
          <c:idx val="0"/>
          <c:order val="0"/>
          <c:dPt>
            <c:idx val="0"/>
            <c:bubble3D val="0"/>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a:outerShdw blurRad="57150" dist="19050" dir="5400000" algn="ctr" rotWithShape="0">
                  <a:srgbClr val="000000">
                    <a:alpha val="63000"/>
                  </a:srgbClr>
                </a:outerShdw>
              </a:effectLst>
            </c:spPr>
            <c:extLst>
              <c:ext xmlns:c16="http://schemas.microsoft.com/office/drawing/2014/chart" uri="{C3380CC4-5D6E-409C-BE32-E72D297353CC}">
                <c16:uniqueId val="{00000001-E757-4B2B-91E3-C54F5E0F6850}"/>
              </c:ext>
            </c:extLst>
          </c:dPt>
          <c:dPt>
            <c:idx val="1"/>
            <c:bubble3D val="0"/>
            <c:spPr>
              <a:gradFill rotWithShape="1">
                <a:gsLst>
                  <a:gs pos="0">
                    <a:schemeClr val="accent2">
                      <a:satMod val="103000"/>
                      <a:lumMod val="102000"/>
                      <a:tint val="94000"/>
                    </a:schemeClr>
                  </a:gs>
                  <a:gs pos="50000">
                    <a:schemeClr val="accent2">
                      <a:satMod val="110000"/>
                      <a:lumMod val="100000"/>
                      <a:shade val="100000"/>
                    </a:schemeClr>
                  </a:gs>
                  <a:gs pos="100000">
                    <a:schemeClr val="accent2">
                      <a:lumMod val="99000"/>
                      <a:satMod val="120000"/>
                      <a:shade val="78000"/>
                    </a:schemeClr>
                  </a:gs>
                </a:gsLst>
                <a:lin ang="5400000" scaled="0"/>
              </a:gradFill>
              <a:ln>
                <a:noFill/>
              </a:ln>
              <a:effectLst>
                <a:outerShdw blurRad="57150" dist="19050" dir="5400000" algn="ctr" rotWithShape="0">
                  <a:srgbClr val="000000">
                    <a:alpha val="63000"/>
                  </a:srgbClr>
                </a:outerShdw>
              </a:effectLst>
            </c:spPr>
            <c:extLst>
              <c:ext xmlns:c16="http://schemas.microsoft.com/office/drawing/2014/chart" uri="{C3380CC4-5D6E-409C-BE32-E72D297353CC}">
                <c16:uniqueId val="{00000003-E757-4B2B-91E3-C54F5E0F6850}"/>
              </c:ext>
            </c:extLst>
          </c:dPt>
          <c:dPt>
            <c:idx val="2"/>
            <c:bubble3D val="0"/>
            <c:spPr>
              <a:gradFill rotWithShape="1">
                <a:gsLst>
                  <a:gs pos="0">
                    <a:schemeClr val="accent3">
                      <a:satMod val="103000"/>
                      <a:lumMod val="102000"/>
                      <a:tint val="94000"/>
                    </a:schemeClr>
                  </a:gs>
                  <a:gs pos="50000">
                    <a:schemeClr val="accent3">
                      <a:satMod val="110000"/>
                      <a:lumMod val="100000"/>
                      <a:shade val="100000"/>
                    </a:schemeClr>
                  </a:gs>
                  <a:gs pos="100000">
                    <a:schemeClr val="accent3">
                      <a:lumMod val="99000"/>
                      <a:satMod val="120000"/>
                      <a:shade val="78000"/>
                    </a:schemeClr>
                  </a:gs>
                </a:gsLst>
                <a:lin ang="5400000" scaled="0"/>
              </a:gradFill>
              <a:ln>
                <a:noFill/>
              </a:ln>
              <a:effectLst>
                <a:outerShdw blurRad="57150" dist="19050" dir="5400000" algn="ctr" rotWithShape="0">
                  <a:srgbClr val="000000">
                    <a:alpha val="63000"/>
                  </a:srgbClr>
                </a:outerShdw>
              </a:effectLst>
            </c:spPr>
            <c:extLst>
              <c:ext xmlns:c16="http://schemas.microsoft.com/office/drawing/2014/chart" uri="{C3380CC4-5D6E-409C-BE32-E72D297353CC}">
                <c16:uniqueId val="{00000005-E757-4B2B-91E3-C54F5E0F6850}"/>
              </c:ext>
            </c:extLst>
          </c:dPt>
          <c:dPt>
            <c:idx val="3"/>
            <c:bubble3D val="0"/>
            <c:spPr>
              <a:gradFill rotWithShape="1">
                <a:gsLst>
                  <a:gs pos="0">
                    <a:schemeClr val="accent4">
                      <a:satMod val="103000"/>
                      <a:lumMod val="102000"/>
                      <a:tint val="94000"/>
                    </a:schemeClr>
                  </a:gs>
                  <a:gs pos="50000">
                    <a:schemeClr val="accent4">
                      <a:satMod val="110000"/>
                      <a:lumMod val="100000"/>
                      <a:shade val="100000"/>
                    </a:schemeClr>
                  </a:gs>
                  <a:gs pos="100000">
                    <a:schemeClr val="accent4">
                      <a:lumMod val="99000"/>
                      <a:satMod val="120000"/>
                      <a:shade val="78000"/>
                    </a:schemeClr>
                  </a:gs>
                </a:gsLst>
                <a:lin ang="5400000" scaled="0"/>
              </a:gradFill>
              <a:ln>
                <a:noFill/>
              </a:ln>
              <a:effectLst>
                <a:outerShdw blurRad="57150" dist="19050" dir="5400000" algn="ctr" rotWithShape="0">
                  <a:srgbClr val="000000">
                    <a:alpha val="63000"/>
                  </a:srgbClr>
                </a:outerShdw>
              </a:effectLst>
            </c:spPr>
            <c:extLst>
              <c:ext xmlns:c16="http://schemas.microsoft.com/office/drawing/2014/chart" uri="{C3380CC4-5D6E-409C-BE32-E72D297353CC}">
                <c16:uniqueId val="{00000007-E757-4B2B-91E3-C54F5E0F6850}"/>
              </c:ext>
            </c:extLst>
          </c:dPt>
          <c:cat>
            <c:strRef>
              <c:f>Sheet1!$A$13:$A$16</c:f>
              <c:strCache>
                <c:ptCount val="4"/>
                <c:pt idx="0">
                  <c:v>Complex</c:v>
                </c:pt>
                <c:pt idx="1">
                  <c:v>Ineffective</c:v>
                </c:pt>
                <c:pt idx="2">
                  <c:v>Cumbersome</c:v>
                </c:pt>
                <c:pt idx="3">
                  <c:v>User Limited</c:v>
                </c:pt>
              </c:strCache>
            </c:strRef>
          </c:cat>
          <c:val>
            <c:numRef>
              <c:f>Sheet1!$B$13:$B$16</c:f>
              <c:numCache>
                <c:formatCode>General</c:formatCode>
                <c:ptCount val="4"/>
                <c:pt idx="0">
                  <c:v>19</c:v>
                </c:pt>
                <c:pt idx="1">
                  <c:v>4</c:v>
                </c:pt>
                <c:pt idx="2">
                  <c:v>3</c:v>
                </c:pt>
                <c:pt idx="3">
                  <c:v>5</c:v>
                </c:pt>
              </c:numCache>
            </c:numRef>
          </c:val>
          <c:extLst>
            <c:ext xmlns:c16="http://schemas.microsoft.com/office/drawing/2014/chart" uri="{C3380CC4-5D6E-409C-BE32-E72D297353CC}">
              <c16:uniqueId val="{00000008-E757-4B2B-91E3-C54F5E0F6850}"/>
            </c:ext>
          </c:extLst>
        </c:ser>
        <c:dLbls>
          <c:showLegendKey val="0"/>
          <c:showVal val="0"/>
          <c:showCatName val="0"/>
          <c:showSerName val="0"/>
          <c:showPercent val="0"/>
          <c:showBubbleSize val="0"/>
          <c:showLeaderLines val="1"/>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lt1">
                  <a:lumMod val="8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1" i="0" u="none" strike="noStrike" kern="1200" spc="100" baseline="0">
                <a:solidFill>
                  <a:schemeClr val="lt1">
                    <a:lumMod val="95000"/>
                  </a:schemeClr>
                </a:solidFill>
                <a:effectLst>
                  <a:outerShdw blurRad="50800" dist="38100" dir="5400000" algn="t" rotWithShape="0">
                    <a:prstClr val="black">
                      <a:alpha val="40000"/>
                    </a:prstClr>
                  </a:outerShdw>
                </a:effectLst>
                <a:latin typeface="+mn-lt"/>
                <a:ea typeface="+mn-ea"/>
                <a:cs typeface="+mn-cs"/>
              </a:defRPr>
            </a:pPr>
            <a:r>
              <a:rPr lang="en-US" sz="2400"/>
              <a:t>Patient Satisfaction</a:t>
            </a:r>
          </a:p>
        </c:rich>
      </c:tx>
      <c:overlay val="0"/>
      <c:spPr>
        <a:noFill/>
        <a:ln>
          <a:noFill/>
        </a:ln>
        <a:effectLst/>
      </c:spPr>
      <c:txPr>
        <a:bodyPr rot="0" spcFirstLastPara="1" vertOverflow="ellipsis" vert="horz" wrap="square" anchor="ctr" anchorCtr="1"/>
        <a:lstStyle/>
        <a:p>
          <a:pPr>
            <a:defRPr sz="1600" b="1" i="0" u="none" strike="noStrike" kern="1200" spc="100" baseline="0">
              <a:solidFill>
                <a:schemeClr val="lt1">
                  <a:lumMod val="95000"/>
                </a:schemeClr>
              </a:solidFill>
              <a:effectLst>
                <a:outerShdw blurRad="50800" dist="38100" dir="5400000" algn="t" rotWithShape="0">
                  <a:prstClr val="black">
                    <a:alpha val="40000"/>
                  </a:prstClr>
                </a:outerShdw>
              </a:effectLst>
              <a:latin typeface="+mn-lt"/>
              <a:ea typeface="+mn-ea"/>
              <a:cs typeface="+mn-cs"/>
            </a:defRPr>
          </a:pPr>
          <a:endParaRPr lang="en-US"/>
        </a:p>
      </c:txPr>
    </c:title>
    <c:autoTitleDeleted val="0"/>
    <c:plotArea>
      <c:layout/>
      <c:pieChart>
        <c:varyColors val="1"/>
        <c:ser>
          <c:idx val="0"/>
          <c:order val="0"/>
          <c:dPt>
            <c:idx val="0"/>
            <c:bubble3D val="0"/>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a:outerShdw blurRad="57150" dist="19050" dir="5400000" algn="ctr" rotWithShape="0">
                  <a:srgbClr val="000000">
                    <a:alpha val="63000"/>
                  </a:srgbClr>
                </a:outerShdw>
              </a:effectLst>
            </c:spPr>
            <c:extLst>
              <c:ext xmlns:c16="http://schemas.microsoft.com/office/drawing/2014/chart" uri="{C3380CC4-5D6E-409C-BE32-E72D297353CC}">
                <c16:uniqueId val="{00000001-0026-4654-AA21-F9989B36DF8A}"/>
              </c:ext>
            </c:extLst>
          </c:dPt>
          <c:dPt>
            <c:idx val="1"/>
            <c:bubble3D val="0"/>
            <c:spPr>
              <a:gradFill rotWithShape="1">
                <a:gsLst>
                  <a:gs pos="0">
                    <a:schemeClr val="accent2">
                      <a:satMod val="103000"/>
                      <a:lumMod val="102000"/>
                      <a:tint val="94000"/>
                    </a:schemeClr>
                  </a:gs>
                  <a:gs pos="50000">
                    <a:schemeClr val="accent2">
                      <a:satMod val="110000"/>
                      <a:lumMod val="100000"/>
                      <a:shade val="100000"/>
                    </a:schemeClr>
                  </a:gs>
                  <a:gs pos="100000">
                    <a:schemeClr val="accent2">
                      <a:lumMod val="99000"/>
                      <a:satMod val="120000"/>
                      <a:shade val="78000"/>
                    </a:schemeClr>
                  </a:gs>
                </a:gsLst>
                <a:lin ang="5400000" scaled="0"/>
              </a:gradFill>
              <a:ln>
                <a:noFill/>
              </a:ln>
              <a:effectLst>
                <a:outerShdw blurRad="57150" dist="19050" dir="5400000" algn="ctr" rotWithShape="0">
                  <a:srgbClr val="000000">
                    <a:alpha val="63000"/>
                  </a:srgbClr>
                </a:outerShdw>
              </a:effectLst>
            </c:spPr>
            <c:extLst>
              <c:ext xmlns:c16="http://schemas.microsoft.com/office/drawing/2014/chart" uri="{C3380CC4-5D6E-409C-BE32-E72D297353CC}">
                <c16:uniqueId val="{00000003-0026-4654-AA21-F9989B36DF8A}"/>
              </c:ext>
            </c:extLst>
          </c:dPt>
          <c:dPt>
            <c:idx val="2"/>
            <c:bubble3D val="0"/>
            <c:spPr>
              <a:gradFill rotWithShape="1">
                <a:gsLst>
                  <a:gs pos="0">
                    <a:schemeClr val="accent3">
                      <a:satMod val="103000"/>
                      <a:lumMod val="102000"/>
                      <a:tint val="94000"/>
                    </a:schemeClr>
                  </a:gs>
                  <a:gs pos="50000">
                    <a:schemeClr val="accent3">
                      <a:satMod val="110000"/>
                      <a:lumMod val="100000"/>
                      <a:shade val="100000"/>
                    </a:schemeClr>
                  </a:gs>
                  <a:gs pos="100000">
                    <a:schemeClr val="accent3">
                      <a:lumMod val="99000"/>
                      <a:satMod val="120000"/>
                      <a:shade val="78000"/>
                    </a:schemeClr>
                  </a:gs>
                </a:gsLst>
                <a:lin ang="5400000" scaled="0"/>
              </a:gradFill>
              <a:ln>
                <a:noFill/>
              </a:ln>
              <a:effectLst>
                <a:outerShdw blurRad="57150" dist="19050" dir="5400000" algn="ctr" rotWithShape="0">
                  <a:srgbClr val="000000">
                    <a:alpha val="63000"/>
                  </a:srgbClr>
                </a:outerShdw>
              </a:effectLst>
            </c:spPr>
            <c:extLst>
              <c:ext xmlns:c16="http://schemas.microsoft.com/office/drawing/2014/chart" uri="{C3380CC4-5D6E-409C-BE32-E72D297353CC}">
                <c16:uniqueId val="{00000005-0026-4654-AA21-F9989B36DF8A}"/>
              </c:ext>
            </c:extLst>
          </c:dPt>
          <c:dPt>
            <c:idx val="3"/>
            <c:bubble3D val="0"/>
            <c:spPr>
              <a:gradFill rotWithShape="1">
                <a:gsLst>
                  <a:gs pos="0">
                    <a:schemeClr val="accent4">
                      <a:satMod val="103000"/>
                      <a:lumMod val="102000"/>
                      <a:tint val="94000"/>
                    </a:schemeClr>
                  </a:gs>
                  <a:gs pos="50000">
                    <a:schemeClr val="accent4">
                      <a:satMod val="110000"/>
                      <a:lumMod val="100000"/>
                      <a:shade val="100000"/>
                    </a:schemeClr>
                  </a:gs>
                  <a:gs pos="100000">
                    <a:schemeClr val="accent4">
                      <a:lumMod val="99000"/>
                      <a:satMod val="120000"/>
                      <a:shade val="78000"/>
                    </a:schemeClr>
                  </a:gs>
                </a:gsLst>
                <a:lin ang="5400000" scaled="0"/>
              </a:gradFill>
              <a:ln>
                <a:noFill/>
              </a:ln>
              <a:effectLst>
                <a:outerShdw blurRad="57150" dist="19050" dir="5400000" algn="ctr" rotWithShape="0">
                  <a:srgbClr val="000000">
                    <a:alpha val="63000"/>
                  </a:srgbClr>
                </a:outerShdw>
              </a:effectLst>
            </c:spPr>
            <c:extLst>
              <c:ext xmlns:c16="http://schemas.microsoft.com/office/drawing/2014/chart" uri="{C3380CC4-5D6E-409C-BE32-E72D297353CC}">
                <c16:uniqueId val="{00000007-0026-4654-AA21-F9989B36DF8A}"/>
              </c:ext>
            </c:extLst>
          </c:dPt>
          <c:dPt>
            <c:idx val="4"/>
            <c:bubble3D val="0"/>
            <c:spPr>
              <a:gradFill rotWithShape="1">
                <a:gsLst>
                  <a:gs pos="0">
                    <a:schemeClr val="accent5">
                      <a:satMod val="103000"/>
                      <a:lumMod val="102000"/>
                      <a:tint val="94000"/>
                    </a:schemeClr>
                  </a:gs>
                  <a:gs pos="50000">
                    <a:schemeClr val="accent5">
                      <a:satMod val="110000"/>
                      <a:lumMod val="100000"/>
                      <a:shade val="100000"/>
                    </a:schemeClr>
                  </a:gs>
                  <a:gs pos="100000">
                    <a:schemeClr val="accent5">
                      <a:lumMod val="99000"/>
                      <a:satMod val="120000"/>
                      <a:shade val="78000"/>
                    </a:schemeClr>
                  </a:gs>
                </a:gsLst>
                <a:lin ang="5400000" scaled="0"/>
              </a:gradFill>
              <a:ln>
                <a:noFill/>
              </a:ln>
              <a:effectLst>
                <a:outerShdw blurRad="57150" dist="19050" dir="5400000" algn="ctr" rotWithShape="0">
                  <a:srgbClr val="000000">
                    <a:alpha val="63000"/>
                  </a:srgbClr>
                </a:outerShdw>
              </a:effectLst>
            </c:spPr>
            <c:extLst>
              <c:ext xmlns:c16="http://schemas.microsoft.com/office/drawing/2014/chart" uri="{C3380CC4-5D6E-409C-BE32-E72D297353CC}">
                <c16:uniqueId val="{00000009-0026-4654-AA21-F9989B36DF8A}"/>
              </c:ext>
            </c:extLst>
          </c:dPt>
          <c:cat>
            <c:strRef>
              <c:f>Sheet1!$A$2:$A$6</c:f>
              <c:strCache>
                <c:ptCount val="5"/>
                <c:pt idx="0">
                  <c:v>Independence</c:v>
                </c:pt>
                <c:pt idx="1">
                  <c:v>Effective</c:v>
                </c:pt>
                <c:pt idx="2">
                  <c:v>Understanding</c:v>
                </c:pt>
                <c:pt idx="3">
                  <c:v>Quality of Life</c:v>
                </c:pt>
                <c:pt idx="4">
                  <c:v>Access</c:v>
                </c:pt>
              </c:strCache>
            </c:strRef>
          </c:cat>
          <c:val>
            <c:numRef>
              <c:f>Sheet1!$B$2:$B$6</c:f>
              <c:numCache>
                <c:formatCode>General</c:formatCode>
                <c:ptCount val="5"/>
                <c:pt idx="0">
                  <c:v>11</c:v>
                </c:pt>
                <c:pt idx="1">
                  <c:v>6</c:v>
                </c:pt>
                <c:pt idx="2">
                  <c:v>8</c:v>
                </c:pt>
                <c:pt idx="3">
                  <c:v>5</c:v>
                </c:pt>
                <c:pt idx="4">
                  <c:v>3</c:v>
                </c:pt>
              </c:numCache>
            </c:numRef>
          </c:val>
          <c:extLst>
            <c:ext xmlns:c16="http://schemas.microsoft.com/office/drawing/2014/chart" uri="{C3380CC4-5D6E-409C-BE32-E72D297353CC}">
              <c16:uniqueId val="{0000000A-0026-4654-AA21-F9989B36DF8A}"/>
            </c:ext>
          </c:extLst>
        </c:ser>
        <c:dLbls>
          <c:showLegendKey val="0"/>
          <c:showVal val="0"/>
          <c:showCatName val="0"/>
          <c:showSerName val="0"/>
          <c:showPercent val="0"/>
          <c:showBubbleSize val="0"/>
          <c:showLeaderLines val="1"/>
        </c:dLbls>
        <c:firstSliceAng val="0"/>
      </c:pieChart>
      <c:spPr>
        <a:noFill/>
        <a:ln>
          <a:noFill/>
        </a:ln>
        <a:effectLst/>
      </c:spPr>
    </c:plotArea>
    <c:legend>
      <c:legendPos val="b"/>
      <c:legendEntry>
        <c:idx val="0"/>
        <c:txPr>
          <a:bodyPr rot="0" spcFirstLastPara="1" vertOverflow="ellipsis" vert="horz" wrap="square" anchor="ctr" anchorCtr="1"/>
          <a:lstStyle/>
          <a:p>
            <a:pPr>
              <a:defRPr sz="1000" b="0" i="0" u="none" strike="noStrike" kern="1200" baseline="0">
                <a:solidFill>
                  <a:schemeClr val="lt1">
                    <a:lumMod val="85000"/>
                  </a:schemeClr>
                </a:solidFill>
                <a:latin typeface="+mn-lt"/>
                <a:ea typeface="+mn-ea"/>
                <a:cs typeface="+mn-cs"/>
              </a:defRPr>
            </a:pPr>
            <a:endParaRPr lang="en-US"/>
          </a:p>
        </c:txPr>
      </c:legendEntry>
      <c:legendEntry>
        <c:idx val="1"/>
        <c:txPr>
          <a:bodyPr rot="0" spcFirstLastPara="1" vertOverflow="ellipsis" vert="horz" wrap="square" anchor="ctr" anchorCtr="1"/>
          <a:lstStyle/>
          <a:p>
            <a:pPr>
              <a:defRPr sz="1000" b="0" i="0" u="none" strike="noStrike" kern="1200" baseline="0">
                <a:solidFill>
                  <a:schemeClr val="lt1">
                    <a:lumMod val="85000"/>
                  </a:schemeClr>
                </a:solidFill>
                <a:latin typeface="+mn-lt"/>
                <a:ea typeface="+mn-ea"/>
                <a:cs typeface="+mn-cs"/>
              </a:defRPr>
            </a:pPr>
            <a:endParaRPr lang="en-US"/>
          </a:p>
        </c:txPr>
      </c:legendEntry>
      <c:legendEntry>
        <c:idx val="2"/>
        <c:txPr>
          <a:bodyPr rot="0" spcFirstLastPara="1" vertOverflow="ellipsis" vert="horz" wrap="square" anchor="ctr" anchorCtr="1"/>
          <a:lstStyle/>
          <a:p>
            <a:pPr>
              <a:defRPr sz="1000" b="0" i="0" u="none" strike="noStrike" kern="1200" baseline="0">
                <a:solidFill>
                  <a:schemeClr val="lt1">
                    <a:lumMod val="85000"/>
                  </a:schemeClr>
                </a:solidFill>
                <a:latin typeface="+mn-lt"/>
                <a:ea typeface="+mn-ea"/>
                <a:cs typeface="+mn-cs"/>
              </a:defRPr>
            </a:pPr>
            <a:endParaRPr lang="en-US"/>
          </a:p>
        </c:txPr>
      </c:legendEntry>
      <c:legendEntry>
        <c:idx val="3"/>
        <c:txPr>
          <a:bodyPr rot="0" spcFirstLastPara="1" vertOverflow="ellipsis" vert="horz" wrap="square" anchor="ctr" anchorCtr="1"/>
          <a:lstStyle/>
          <a:p>
            <a:pPr>
              <a:defRPr sz="1000" b="0" i="0" u="none" strike="noStrike" kern="1200" baseline="0">
                <a:solidFill>
                  <a:schemeClr val="lt1">
                    <a:lumMod val="85000"/>
                  </a:schemeClr>
                </a:solidFill>
                <a:latin typeface="+mn-lt"/>
                <a:ea typeface="+mn-ea"/>
                <a:cs typeface="+mn-cs"/>
              </a:defRPr>
            </a:pPr>
            <a:endParaRPr lang="en-US"/>
          </a:p>
        </c:txPr>
      </c:legendEntry>
      <c:legendEntry>
        <c:idx val="4"/>
        <c:txPr>
          <a:bodyPr rot="0" spcFirstLastPara="1" vertOverflow="ellipsis" vert="horz" wrap="square" anchor="ctr" anchorCtr="1"/>
          <a:lstStyle/>
          <a:p>
            <a:pPr>
              <a:defRPr sz="1000" b="0" i="0" u="none" strike="noStrike" kern="1200" baseline="0">
                <a:solidFill>
                  <a:schemeClr val="lt1">
                    <a:lumMod val="85000"/>
                  </a:schemeClr>
                </a:solidFill>
                <a:latin typeface="+mn-lt"/>
                <a:ea typeface="+mn-ea"/>
                <a:cs typeface="+mn-cs"/>
              </a:defRPr>
            </a:pPr>
            <a:endParaRPr lang="en-US"/>
          </a:p>
        </c:txPr>
      </c:legendEntry>
      <c:overlay val="0"/>
      <c:spPr>
        <a:noFill/>
        <a:ln>
          <a:noFill/>
        </a:ln>
        <a:effectLst/>
      </c:spPr>
      <c:txPr>
        <a:bodyPr rot="0" spcFirstLastPara="1" vertOverflow="ellipsis" vert="horz" wrap="square" anchor="ctr" anchorCtr="1"/>
        <a:lstStyle/>
        <a:p>
          <a:pPr>
            <a:defRPr sz="900" b="0" i="0" u="none" strike="noStrike" kern="1200" baseline="0">
              <a:solidFill>
                <a:schemeClr val="lt1">
                  <a:lumMod val="8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7">
  <cs:axisTitle>
    <cs:lnRef idx="0"/>
    <cs:fillRef idx="0"/>
    <cs:effectRef idx="0"/>
    <cs:fontRef idx="minor">
      <a:schemeClr val="lt1">
        <a:lumMod val="85000"/>
      </a:schemeClr>
    </cs:fontRef>
    <cs:defRPr sz="900" b="1" kern="1200" cap="all"/>
  </cs:axisTitle>
  <cs:category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900" kern="1200"/>
  </cs:categoryAxis>
  <cs:chartArea>
    <cs:lnRef idx="0"/>
    <cs:fillRef idx="0"/>
    <cs:effectRef idx="0"/>
    <cs:fontRef idx="minor">
      <a:schemeClr val="dk1"/>
    </cs:fontRef>
    <cs: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cs:spPr>
    <cs:defRPr sz="1000" kern="1200"/>
  </cs:chartArea>
  <cs:dataLabel>
    <cs:lnRef idx="0"/>
    <cs:fillRef idx="0"/>
    <cs:effectRef idx="0"/>
    <cs:fontRef idx="minor">
      <a:schemeClr val="lt1">
        <a:lumMod val="85000"/>
      </a:schemeClr>
    </cs:fontRef>
    <cs:defRPr sz="900" kern="1200"/>
  </cs:dataLabel>
  <cs:dataLabelCallout>
    <cs:lnRef idx="0"/>
    <cs:fillRef idx="0"/>
    <cs:effectRef idx="0"/>
    <cs:fontRef idx="minor">
      <a:schemeClr val="dk1">
        <a:lumMod val="65000"/>
        <a:lumOff val="35000"/>
      </a:schemeClr>
    </cs:fontRef>
    <cs:spPr>
      <a:solidFill>
        <a:schemeClr val="lt1"/>
      </a:solidFill>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lt1">
        <a:lumMod val="85000"/>
      </a:schemeClr>
    </cs:fontRef>
    <cs:spPr>
      <a:ln w="9525">
        <a:solidFill>
          <a:schemeClr val="lt1">
            <a:lumMod val="95000"/>
            <a:alpha val="54000"/>
          </a:schemeClr>
        </a:solidFill>
      </a:ln>
    </cs:spPr>
    <cs:defRPr sz="900" kern="1200"/>
  </cs:dataTable>
  <cs:downBar>
    <cs:lnRef idx="0"/>
    <cs:fillRef idx="0"/>
    <cs:effectRef idx="0"/>
    <cs:fontRef idx="minor">
      <a:schemeClr val="tx1"/>
    </cs:fontRef>
    <cs:spPr>
      <a:solidFill>
        <a:schemeClr val="dk1">
          <a:lumMod val="75000"/>
          <a:lumOff val="25000"/>
        </a:schemeClr>
      </a:solidFill>
      <a:ln w="9525">
        <a:solidFill>
          <a:schemeClr val="lt1">
            <a:lumMod val="95000"/>
            <a:alpha val="54000"/>
          </a:schemeClr>
        </a:solidFill>
      </a:ln>
    </cs:spPr>
  </cs:downBar>
  <cs:dropLine>
    <cs:lnRef idx="0"/>
    <cs:fillRef idx="0"/>
    <cs:effectRef idx="0"/>
    <cs:fontRef idx="minor">
      <a:schemeClr val="tx1"/>
    </cs:fontRef>
    <cs:spPr>
      <a:ln w="9525">
        <a:solidFill>
          <a:schemeClr val="lt1">
            <a:lumMod val="95000"/>
            <a:alpha val="54000"/>
          </a:schemeClr>
        </a:solidFill>
        <a:prstDash val="dash"/>
      </a:ln>
    </cs:spPr>
  </cs:dropLine>
  <cs:errorBar>
    <cs:lnRef idx="0"/>
    <cs:fillRef idx="0"/>
    <cs:effectRef idx="0"/>
    <cs:fontRef idx="minor">
      <a:schemeClr val="tx1"/>
    </cs:fontRef>
    <cs:spPr>
      <a:ln w="9525" cap="flat" cmpd="sng" algn="ctr">
        <a:solidFill>
          <a:schemeClr val="lt1">
            <a:lumMod val="95000"/>
          </a:schemeClr>
        </a:solidFill>
        <a:round/>
      </a:ln>
    </cs:spPr>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lt1">
            <a:lumMod val="95000"/>
            <a:alpha val="10000"/>
          </a:schemeClr>
        </a:solidFill>
        <a:round/>
      </a:ln>
    </cs:spPr>
  </cs:gridlineMajor>
  <cs:gridlineMinor>
    <cs:lnRef idx="0"/>
    <cs:fillRef idx="0"/>
    <cs:effectRef idx="0"/>
    <cs:fontRef idx="minor">
      <a:schemeClr val="tx1"/>
    </cs:fontRef>
    <cs:spPr>
      <a:ln>
        <a:solidFill>
          <a:schemeClr val="lt1">
            <a:lumMod val="95000"/>
            <a:alpha val="5000"/>
          </a:schemeClr>
        </a:solidFill>
      </a:ln>
    </cs:spPr>
  </cs:gridlineMinor>
  <cs:hiLoLine>
    <cs:lnRef idx="0"/>
    <cs:fillRef idx="0"/>
    <cs:effectRef idx="0"/>
    <cs:fontRef idx="minor">
      <a:schemeClr val="tx1"/>
    </cs:fontRef>
    <cs:spPr>
      <a:ln w="9525">
        <a:solidFill>
          <a:schemeClr val="lt1">
            <a:lumMod val="95000"/>
            <a:alpha val="54000"/>
          </a:schemeClr>
        </a:solidFill>
        <a:prstDash val="dash"/>
      </a:ln>
    </cs:spPr>
  </cs:hiLoLine>
  <cs:leaderLine>
    <cs:lnRef idx="0"/>
    <cs:fillRef idx="0"/>
    <cs:effectRef idx="0"/>
    <cs:fontRef idx="minor">
      <a:schemeClr val="tx1"/>
    </cs:fontRef>
    <cs:spPr>
      <a:ln w="9525">
        <a:solidFill>
          <a:schemeClr val="lt1">
            <a:lumMod val="95000"/>
            <a:alpha val="54000"/>
          </a:schemeClr>
        </a:solidFill>
      </a:ln>
    </cs:spPr>
  </cs:leaderLine>
  <cs:legend>
    <cs:lnRef idx="0"/>
    <cs:fillRef idx="0"/>
    <cs:effectRef idx="0"/>
    <cs:fontRef idx="minor">
      <a:schemeClr val="lt1">
        <a:lumMod val="85000"/>
      </a:schemeClr>
    </cs:fontRef>
    <cs:defRPr sz="900" kern="1200"/>
  </cs:legend>
  <cs:plotArea>
    <cs:lnRef idx="0"/>
    <cs:fillRef idx="0"/>
    <cs:effectRef idx="0"/>
    <cs:fontRef idx="minor">
      <a:schemeClr val="tx1"/>
    </cs:fontRef>
  </cs:plotArea>
  <cs:plotArea3D>
    <cs:lnRef idx="0"/>
    <cs:fillRef idx="0"/>
    <cs:effectRef idx="0"/>
    <cs:fontRef idx="minor">
      <a:schemeClr val="tx1"/>
    </cs:fontRef>
  </cs:plotArea3D>
  <cs:series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900" kern="1200"/>
  </cs:seriesAxis>
  <cs:seriesLine>
    <cs:lnRef idx="0"/>
    <cs:fillRef idx="0"/>
    <cs:effectRef idx="0"/>
    <cs:fontRef idx="minor">
      <a:schemeClr val="lt1"/>
    </cs:fontRef>
    <cs:spPr>
      <a:ln w="9525" cap="flat" cmpd="sng" algn="ctr">
        <a:solidFill>
          <a:schemeClr val="lt1">
            <a:lumMod val="95000"/>
            <a:alpha val="54000"/>
          </a:schemeClr>
        </a:solidFill>
        <a:round/>
      </a:ln>
    </cs:spPr>
  </cs:seriesLine>
  <cs:title>
    <cs:lnRef idx="0"/>
    <cs:fillRef idx="0"/>
    <cs:effectRef idx="0"/>
    <cs:fontRef idx="minor">
      <a:schemeClr val="lt1">
        <a:lumMod val="95000"/>
      </a:schemeClr>
    </cs:fontRef>
    <cs:defRPr sz="1600" b="1" kern="1200" spc="100" baseline="0">
      <a:effectLst>
        <a:outerShdw blurRad="50800" dist="38100" dir="5400000" algn="t" rotWithShape="0">
          <a:prstClr val="black">
            <a:alpha val="40000"/>
          </a:prstClr>
        </a:outerShdw>
      </a:effectLst>
    </cs:defRPr>
  </cs:title>
  <cs:trendline>
    <cs:lnRef idx="0">
      <cs:styleClr val="auto"/>
    </cs:lnRef>
    <cs:fillRef idx="0"/>
    <cs:effectRef idx="0"/>
    <cs:fontRef idx="minor">
      <a:schemeClr val="tx1"/>
    </cs:fontRef>
    <cs:spPr>
      <a:ln w="19050" cap="rnd">
        <a:solidFill>
          <a:schemeClr val="phClr"/>
        </a:solidFill>
      </a:ln>
    </cs:spPr>
  </cs:trendline>
  <cs:trendlineLabel>
    <cs:lnRef idx="0"/>
    <cs:fillRef idx="0"/>
    <cs:effectRef idx="0"/>
    <cs:fontRef idx="minor">
      <a:schemeClr val="lt1">
        <a:lumMod val="85000"/>
      </a:schemeClr>
    </cs:fontRef>
    <cs:defRPr sz="900" kern="1200"/>
  </cs:trendlineLabel>
  <cs:upBar>
    <cs:lnRef idx="0"/>
    <cs:fillRef idx="0"/>
    <cs:effectRef idx="0"/>
    <cs:fontRef idx="minor">
      <a:schemeClr val="tx1"/>
    </cs:fontRef>
    <cs:spPr>
      <a:solidFill>
        <a:schemeClr val="lt1"/>
      </a:solidFill>
      <a:ln w="9525">
        <a:solidFill>
          <a:schemeClr val="lt1">
            <a:lumMod val="95000"/>
            <a:alpha val="54000"/>
          </a:schemeClr>
        </a:solidFill>
      </a:ln>
    </cs:spPr>
  </cs:upBar>
  <cs:valueAxis>
    <cs:lnRef idx="0"/>
    <cs:fillRef idx="0"/>
    <cs:effectRef idx="0"/>
    <cs:fontRef idx="minor">
      <a:schemeClr val="lt1">
        <a:lumMod val="85000"/>
      </a:schemeClr>
    </cs:fontRef>
    <cs:defRPr sz="900" kern="1200"/>
  </cs:valueAxis>
  <cs:wall>
    <cs:lnRef idx="0"/>
    <cs:fillRef idx="0"/>
    <cs:effectRef idx="0"/>
    <cs:fontRef idx="minor">
      <a:schemeClr val="tx1"/>
    </cs:fontRef>
  </cs:wall>
</cs:chartStyle>
</file>

<file path=ppt/charts/style2.xml><?xml version="1.0" encoding="utf-8"?>
<cs:chartStyle xmlns:cs="http://schemas.microsoft.com/office/drawing/2012/chartStyle" xmlns:a="http://schemas.openxmlformats.org/drawingml/2006/main" id="257">
  <cs:axisTitle>
    <cs:lnRef idx="0"/>
    <cs:fillRef idx="0"/>
    <cs:effectRef idx="0"/>
    <cs:fontRef idx="minor">
      <a:schemeClr val="lt1">
        <a:lumMod val="85000"/>
      </a:schemeClr>
    </cs:fontRef>
    <cs:defRPr sz="900" b="1" kern="1200" cap="all"/>
  </cs:axisTitle>
  <cs:category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900" kern="1200"/>
  </cs:categoryAxis>
  <cs:chartArea>
    <cs:lnRef idx="0"/>
    <cs:fillRef idx="0"/>
    <cs:effectRef idx="0"/>
    <cs:fontRef idx="minor">
      <a:schemeClr val="dk1"/>
    </cs:fontRef>
    <cs: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cs:spPr>
    <cs:defRPr sz="1000" kern="1200"/>
  </cs:chartArea>
  <cs:dataLabel>
    <cs:lnRef idx="0"/>
    <cs:fillRef idx="0"/>
    <cs:effectRef idx="0"/>
    <cs:fontRef idx="minor">
      <a:schemeClr val="lt1">
        <a:lumMod val="85000"/>
      </a:schemeClr>
    </cs:fontRef>
    <cs:defRPr sz="900" kern="1200"/>
  </cs:dataLabel>
  <cs:dataLabelCallout>
    <cs:lnRef idx="0"/>
    <cs:fillRef idx="0"/>
    <cs:effectRef idx="0"/>
    <cs:fontRef idx="minor">
      <a:schemeClr val="dk1">
        <a:lumMod val="65000"/>
        <a:lumOff val="35000"/>
      </a:schemeClr>
    </cs:fontRef>
    <cs:spPr>
      <a:solidFill>
        <a:schemeClr val="lt1"/>
      </a:solidFill>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lt1">
        <a:lumMod val="85000"/>
      </a:schemeClr>
    </cs:fontRef>
    <cs:spPr>
      <a:ln w="9525">
        <a:solidFill>
          <a:schemeClr val="lt1">
            <a:lumMod val="95000"/>
            <a:alpha val="54000"/>
          </a:schemeClr>
        </a:solidFill>
      </a:ln>
    </cs:spPr>
    <cs:defRPr sz="900" kern="1200"/>
  </cs:dataTable>
  <cs:downBar>
    <cs:lnRef idx="0"/>
    <cs:fillRef idx="0"/>
    <cs:effectRef idx="0"/>
    <cs:fontRef idx="minor">
      <a:schemeClr val="tx1"/>
    </cs:fontRef>
    <cs:spPr>
      <a:solidFill>
        <a:schemeClr val="dk1">
          <a:lumMod val="75000"/>
          <a:lumOff val="25000"/>
        </a:schemeClr>
      </a:solidFill>
      <a:ln w="9525">
        <a:solidFill>
          <a:schemeClr val="lt1">
            <a:lumMod val="95000"/>
            <a:alpha val="54000"/>
          </a:schemeClr>
        </a:solidFill>
      </a:ln>
    </cs:spPr>
  </cs:downBar>
  <cs:dropLine>
    <cs:lnRef idx="0"/>
    <cs:fillRef idx="0"/>
    <cs:effectRef idx="0"/>
    <cs:fontRef idx="minor">
      <a:schemeClr val="tx1"/>
    </cs:fontRef>
    <cs:spPr>
      <a:ln w="9525">
        <a:solidFill>
          <a:schemeClr val="lt1">
            <a:lumMod val="95000"/>
            <a:alpha val="54000"/>
          </a:schemeClr>
        </a:solidFill>
        <a:prstDash val="dash"/>
      </a:ln>
    </cs:spPr>
  </cs:dropLine>
  <cs:errorBar>
    <cs:lnRef idx="0"/>
    <cs:fillRef idx="0"/>
    <cs:effectRef idx="0"/>
    <cs:fontRef idx="minor">
      <a:schemeClr val="tx1"/>
    </cs:fontRef>
    <cs:spPr>
      <a:ln w="9525" cap="flat" cmpd="sng" algn="ctr">
        <a:solidFill>
          <a:schemeClr val="lt1">
            <a:lumMod val="95000"/>
          </a:schemeClr>
        </a:solidFill>
        <a:round/>
      </a:ln>
    </cs:spPr>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lt1">
            <a:lumMod val="95000"/>
            <a:alpha val="10000"/>
          </a:schemeClr>
        </a:solidFill>
        <a:round/>
      </a:ln>
    </cs:spPr>
  </cs:gridlineMajor>
  <cs:gridlineMinor>
    <cs:lnRef idx="0"/>
    <cs:fillRef idx="0"/>
    <cs:effectRef idx="0"/>
    <cs:fontRef idx="minor">
      <a:schemeClr val="tx1"/>
    </cs:fontRef>
    <cs:spPr>
      <a:ln>
        <a:solidFill>
          <a:schemeClr val="lt1">
            <a:lumMod val="95000"/>
            <a:alpha val="5000"/>
          </a:schemeClr>
        </a:solidFill>
      </a:ln>
    </cs:spPr>
  </cs:gridlineMinor>
  <cs:hiLoLine>
    <cs:lnRef idx="0"/>
    <cs:fillRef idx="0"/>
    <cs:effectRef idx="0"/>
    <cs:fontRef idx="minor">
      <a:schemeClr val="tx1"/>
    </cs:fontRef>
    <cs:spPr>
      <a:ln w="9525">
        <a:solidFill>
          <a:schemeClr val="lt1">
            <a:lumMod val="95000"/>
            <a:alpha val="54000"/>
          </a:schemeClr>
        </a:solidFill>
        <a:prstDash val="dash"/>
      </a:ln>
    </cs:spPr>
  </cs:hiLoLine>
  <cs:leaderLine>
    <cs:lnRef idx="0"/>
    <cs:fillRef idx="0"/>
    <cs:effectRef idx="0"/>
    <cs:fontRef idx="minor">
      <a:schemeClr val="tx1"/>
    </cs:fontRef>
    <cs:spPr>
      <a:ln w="9525">
        <a:solidFill>
          <a:schemeClr val="lt1">
            <a:lumMod val="95000"/>
            <a:alpha val="54000"/>
          </a:schemeClr>
        </a:solidFill>
      </a:ln>
    </cs:spPr>
  </cs:leaderLine>
  <cs:legend>
    <cs:lnRef idx="0"/>
    <cs:fillRef idx="0"/>
    <cs:effectRef idx="0"/>
    <cs:fontRef idx="minor">
      <a:schemeClr val="lt1">
        <a:lumMod val="85000"/>
      </a:schemeClr>
    </cs:fontRef>
    <cs:defRPr sz="900" kern="1200"/>
  </cs:legend>
  <cs:plotArea>
    <cs:lnRef idx="0"/>
    <cs:fillRef idx="0"/>
    <cs:effectRef idx="0"/>
    <cs:fontRef idx="minor">
      <a:schemeClr val="tx1"/>
    </cs:fontRef>
  </cs:plotArea>
  <cs:plotArea3D>
    <cs:lnRef idx="0"/>
    <cs:fillRef idx="0"/>
    <cs:effectRef idx="0"/>
    <cs:fontRef idx="minor">
      <a:schemeClr val="tx1"/>
    </cs:fontRef>
  </cs:plotArea3D>
  <cs:series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900" kern="1200"/>
  </cs:seriesAxis>
  <cs:seriesLine>
    <cs:lnRef idx="0"/>
    <cs:fillRef idx="0"/>
    <cs:effectRef idx="0"/>
    <cs:fontRef idx="minor">
      <a:schemeClr val="lt1"/>
    </cs:fontRef>
    <cs:spPr>
      <a:ln w="9525" cap="flat" cmpd="sng" algn="ctr">
        <a:solidFill>
          <a:schemeClr val="lt1">
            <a:lumMod val="95000"/>
            <a:alpha val="54000"/>
          </a:schemeClr>
        </a:solidFill>
        <a:round/>
      </a:ln>
    </cs:spPr>
  </cs:seriesLine>
  <cs:title>
    <cs:lnRef idx="0"/>
    <cs:fillRef idx="0"/>
    <cs:effectRef idx="0"/>
    <cs:fontRef idx="minor">
      <a:schemeClr val="lt1">
        <a:lumMod val="95000"/>
      </a:schemeClr>
    </cs:fontRef>
    <cs:defRPr sz="1600" b="1" kern="1200" spc="100" baseline="0">
      <a:effectLst>
        <a:outerShdw blurRad="50800" dist="38100" dir="5400000" algn="t" rotWithShape="0">
          <a:prstClr val="black">
            <a:alpha val="40000"/>
          </a:prstClr>
        </a:outerShdw>
      </a:effectLst>
    </cs:defRPr>
  </cs:title>
  <cs:trendline>
    <cs:lnRef idx="0">
      <cs:styleClr val="auto"/>
    </cs:lnRef>
    <cs:fillRef idx="0"/>
    <cs:effectRef idx="0"/>
    <cs:fontRef idx="minor">
      <a:schemeClr val="tx1"/>
    </cs:fontRef>
    <cs:spPr>
      <a:ln w="19050" cap="rnd">
        <a:solidFill>
          <a:schemeClr val="phClr"/>
        </a:solidFill>
      </a:ln>
    </cs:spPr>
  </cs:trendline>
  <cs:trendlineLabel>
    <cs:lnRef idx="0"/>
    <cs:fillRef idx="0"/>
    <cs:effectRef idx="0"/>
    <cs:fontRef idx="minor">
      <a:schemeClr val="lt1">
        <a:lumMod val="85000"/>
      </a:schemeClr>
    </cs:fontRef>
    <cs:defRPr sz="900" kern="1200"/>
  </cs:trendlineLabel>
  <cs:upBar>
    <cs:lnRef idx="0"/>
    <cs:fillRef idx="0"/>
    <cs:effectRef idx="0"/>
    <cs:fontRef idx="minor">
      <a:schemeClr val="tx1"/>
    </cs:fontRef>
    <cs:spPr>
      <a:solidFill>
        <a:schemeClr val="lt1"/>
      </a:solidFill>
      <a:ln w="9525">
        <a:solidFill>
          <a:schemeClr val="lt1">
            <a:lumMod val="95000"/>
            <a:alpha val="54000"/>
          </a:schemeClr>
        </a:solidFill>
      </a:ln>
    </cs:spPr>
  </cs:upBar>
  <cs:valueAxis>
    <cs:lnRef idx="0"/>
    <cs:fillRef idx="0"/>
    <cs:effectRef idx="0"/>
    <cs:fontRef idx="minor">
      <a:schemeClr val="lt1">
        <a:lumMod val="85000"/>
      </a:schemeClr>
    </cs:fontRef>
    <cs:defRPr sz="900" kern="1200"/>
  </cs:valueAxis>
  <cs:wall>
    <cs:lnRef idx="0"/>
    <cs:fillRef idx="0"/>
    <cs:effectRef idx="0"/>
    <cs:fontRef idx="minor">
      <a:schemeClr val="tx1"/>
    </cs:fontRef>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880360" y="5686639"/>
            <a:ext cx="32644080" cy="12097173"/>
          </a:xfrm>
        </p:spPr>
        <p:txBody>
          <a:bodyPr anchor="b"/>
          <a:lstStyle>
            <a:lvl1pPr algn="ctr">
              <a:defRPr sz="25200"/>
            </a:lvl1pPr>
          </a:lstStyle>
          <a:p>
            <a:r>
              <a:rPr lang="en-US"/>
              <a:t>Click to edit Master title style</a:t>
            </a:r>
            <a:endParaRPr lang="en-US" dirty="0"/>
          </a:p>
        </p:txBody>
      </p:sp>
      <p:sp>
        <p:nvSpPr>
          <p:cNvPr id="3" name="Subtitle 2"/>
          <p:cNvSpPr>
            <a:spLocks noGrp="1"/>
          </p:cNvSpPr>
          <p:nvPr>
            <p:ph type="subTitle" idx="1"/>
          </p:nvPr>
        </p:nvSpPr>
        <p:spPr>
          <a:xfrm>
            <a:off x="4800600" y="18250326"/>
            <a:ext cx="28803600" cy="8389194"/>
          </a:xfrm>
        </p:spPr>
        <p:txBody>
          <a:bodyPr/>
          <a:lstStyle>
            <a:lvl1pPr marL="0" indent="0" algn="ctr">
              <a:buNone/>
              <a:defRPr sz="10080"/>
            </a:lvl1pPr>
            <a:lvl2pPr marL="1920240" indent="0" algn="ctr">
              <a:buNone/>
              <a:defRPr sz="8400"/>
            </a:lvl2pPr>
            <a:lvl3pPr marL="3840480" indent="0" algn="ctr">
              <a:buNone/>
              <a:defRPr sz="7560"/>
            </a:lvl3pPr>
            <a:lvl4pPr marL="5760720" indent="0" algn="ctr">
              <a:buNone/>
              <a:defRPr sz="6720"/>
            </a:lvl4pPr>
            <a:lvl5pPr marL="7680960" indent="0" algn="ctr">
              <a:buNone/>
              <a:defRPr sz="6720"/>
            </a:lvl5pPr>
            <a:lvl6pPr marL="9601200" indent="0" algn="ctr">
              <a:buNone/>
              <a:defRPr sz="6720"/>
            </a:lvl6pPr>
            <a:lvl7pPr marL="11521440" indent="0" algn="ctr">
              <a:buNone/>
              <a:defRPr sz="6720"/>
            </a:lvl7pPr>
            <a:lvl8pPr marL="13441680" indent="0" algn="ctr">
              <a:buNone/>
              <a:defRPr sz="6720"/>
            </a:lvl8pPr>
            <a:lvl9pPr marL="15361920" indent="0" algn="ctr">
              <a:buNone/>
              <a:defRPr sz="672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90CF916-3642-4C17-9828-46E7E9FFB139}" type="datetimeFigureOut">
              <a:rPr lang="en-US" smtClean="0"/>
              <a:t>5/10/2020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77D50F-716E-4ACF-B8AF-DDC4056AD473}" type="slidenum">
              <a:rPr lang="en-US" smtClean="0"/>
              <a:t>‹#›</a:t>
            </a:fld>
            <a:endParaRPr lang="en-US"/>
          </a:p>
        </p:txBody>
      </p:sp>
    </p:spTree>
    <p:extLst>
      <p:ext uri="{BB962C8B-B14F-4D97-AF65-F5344CB8AC3E}">
        <p14:creationId xmlns:p14="http://schemas.microsoft.com/office/powerpoint/2010/main" val="25797618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90CF916-3642-4C17-9828-46E7E9FFB139}" type="datetimeFigureOut">
              <a:rPr lang="en-US" smtClean="0"/>
              <a:t>5/10/2020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77D50F-716E-4ACF-B8AF-DDC4056AD473}" type="slidenum">
              <a:rPr lang="en-US" smtClean="0"/>
              <a:t>‹#›</a:t>
            </a:fld>
            <a:endParaRPr lang="en-US"/>
          </a:p>
        </p:txBody>
      </p:sp>
    </p:spTree>
    <p:extLst>
      <p:ext uri="{BB962C8B-B14F-4D97-AF65-F5344CB8AC3E}">
        <p14:creationId xmlns:p14="http://schemas.microsoft.com/office/powerpoint/2010/main" val="42799790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7483437" y="1849967"/>
            <a:ext cx="8281035" cy="29446646"/>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640332" y="1849967"/>
            <a:ext cx="24363045" cy="29446646"/>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90CF916-3642-4C17-9828-46E7E9FFB139}" type="datetimeFigureOut">
              <a:rPr lang="en-US" smtClean="0"/>
              <a:t>5/10/2020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77D50F-716E-4ACF-B8AF-DDC4056AD473}" type="slidenum">
              <a:rPr lang="en-US" smtClean="0"/>
              <a:t>‹#›</a:t>
            </a:fld>
            <a:endParaRPr lang="en-US"/>
          </a:p>
        </p:txBody>
      </p:sp>
    </p:spTree>
    <p:extLst>
      <p:ext uri="{BB962C8B-B14F-4D97-AF65-F5344CB8AC3E}">
        <p14:creationId xmlns:p14="http://schemas.microsoft.com/office/powerpoint/2010/main" val="21557687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90CF916-3642-4C17-9828-46E7E9FFB139}" type="datetimeFigureOut">
              <a:rPr lang="en-US" smtClean="0"/>
              <a:t>5/10/2020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77D50F-716E-4ACF-B8AF-DDC4056AD473}" type="slidenum">
              <a:rPr lang="en-US" smtClean="0"/>
              <a:t>‹#›</a:t>
            </a:fld>
            <a:endParaRPr lang="en-US"/>
          </a:p>
        </p:txBody>
      </p:sp>
    </p:spTree>
    <p:extLst>
      <p:ext uri="{BB962C8B-B14F-4D97-AF65-F5344CB8AC3E}">
        <p14:creationId xmlns:p14="http://schemas.microsoft.com/office/powerpoint/2010/main" val="14417578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620330" y="8662680"/>
            <a:ext cx="33124140" cy="14453867"/>
          </a:xfrm>
        </p:spPr>
        <p:txBody>
          <a:bodyPr anchor="b"/>
          <a:lstStyle>
            <a:lvl1pPr>
              <a:defRPr sz="25200"/>
            </a:lvl1pPr>
          </a:lstStyle>
          <a:p>
            <a:r>
              <a:rPr lang="en-US"/>
              <a:t>Click to edit Master title style</a:t>
            </a:r>
            <a:endParaRPr lang="en-US" dirty="0"/>
          </a:p>
        </p:txBody>
      </p:sp>
      <p:sp>
        <p:nvSpPr>
          <p:cNvPr id="3" name="Text Placeholder 2"/>
          <p:cNvSpPr>
            <a:spLocks noGrp="1"/>
          </p:cNvSpPr>
          <p:nvPr>
            <p:ph type="body" idx="1"/>
          </p:nvPr>
        </p:nvSpPr>
        <p:spPr>
          <a:xfrm>
            <a:off x="2620330" y="23253287"/>
            <a:ext cx="33124140" cy="7600947"/>
          </a:xfrm>
        </p:spPr>
        <p:txBody>
          <a:bodyPr/>
          <a:lstStyle>
            <a:lvl1pPr marL="0" indent="0">
              <a:buNone/>
              <a:defRPr sz="10080">
                <a:solidFill>
                  <a:schemeClr val="tx1"/>
                </a:solidFill>
              </a:defRPr>
            </a:lvl1pPr>
            <a:lvl2pPr marL="1920240" indent="0">
              <a:buNone/>
              <a:defRPr sz="8400">
                <a:solidFill>
                  <a:schemeClr val="tx1">
                    <a:tint val="75000"/>
                  </a:schemeClr>
                </a:solidFill>
              </a:defRPr>
            </a:lvl2pPr>
            <a:lvl3pPr marL="3840480" indent="0">
              <a:buNone/>
              <a:defRPr sz="7560">
                <a:solidFill>
                  <a:schemeClr val="tx1">
                    <a:tint val="75000"/>
                  </a:schemeClr>
                </a:solidFill>
              </a:defRPr>
            </a:lvl3pPr>
            <a:lvl4pPr marL="5760720" indent="0">
              <a:buNone/>
              <a:defRPr sz="6720">
                <a:solidFill>
                  <a:schemeClr val="tx1">
                    <a:tint val="75000"/>
                  </a:schemeClr>
                </a:solidFill>
              </a:defRPr>
            </a:lvl4pPr>
            <a:lvl5pPr marL="7680960" indent="0">
              <a:buNone/>
              <a:defRPr sz="6720">
                <a:solidFill>
                  <a:schemeClr val="tx1">
                    <a:tint val="75000"/>
                  </a:schemeClr>
                </a:solidFill>
              </a:defRPr>
            </a:lvl5pPr>
            <a:lvl6pPr marL="9601200" indent="0">
              <a:buNone/>
              <a:defRPr sz="6720">
                <a:solidFill>
                  <a:schemeClr val="tx1">
                    <a:tint val="75000"/>
                  </a:schemeClr>
                </a:solidFill>
              </a:defRPr>
            </a:lvl6pPr>
            <a:lvl7pPr marL="11521440" indent="0">
              <a:buNone/>
              <a:defRPr sz="6720">
                <a:solidFill>
                  <a:schemeClr val="tx1">
                    <a:tint val="75000"/>
                  </a:schemeClr>
                </a:solidFill>
              </a:defRPr>
            </a:lvl7pPr>
            <a:lvl8pPr marL="13441680" indent="0">
              <a:buNone/>
              <a:defRPr sz="6720">
                <a:solidFill>
                  <a:schemeClr val="tx1">
                    <a:tint val="75000"/>
                  </a:schemeClr>
                </a:solidFill>
              </a:defRPr>
            </a:lvl8pPr>
            <a:lvl9pPr marL="15361920" indent="0">
              <a:buNone/>
              <a:defRPr sz="672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90CF916-3642-4C17-9828-46E7E9FFB139}" type="datetimeFigureOut">
              <a:rPr lang="en-US" smtClean="0"/>
              <a:t>5/10/2020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77D50F-716E-4ACF-B8AF-DDC4056AD473}" type="slidenum">
              <a:rPr lang="en-US" smtClean="0"/>
              <a:t>‹#›</a:t>
            </a:fld>
            <a:endParaRPr lang="en-US"/>
          </a:p>
        </p:txBody>
      </p:sp>
    </p:spTree>
    <p:extLst>
      <p:ext uri="{BB962C8B-B14F-4D97-AF65-F5344CB8AC3E}">
        <p14:creationId xmlns:p14="http://schemas.microsoft.com/office/powerpoint/2010/main" val="15277225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640330" y="9249833"/>
            <a:ext cx="16322040" cy="220467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19442430" y="9249833"/>
            <a:ext cx="16322040" cy="220467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90CF916-3642-4C17-9828-46E7E9FFB139}" type="datetimeFigureOut">
              <a:rPr lang="en-US" smtClean="0"/>
              <a:t>5/10/2020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77D50F-716E-4ACF-B8AF-DDC4056AD473}" type="slidenum">
              <a:rPr lang="en-US" smtClean="0"/>
              <a:t>‹#›</a:t>
            </a:fld>
            <a:endParaRPr lang="en-US"/>
          </a:p>
        </p:txBody>
      </p:sp>
    </p:spTree>
    <p:extLst>
      <p:ext uri="{BB962C8B-B14F-4D97-AF65-F5344CB8AC3E}">
        <p14:creationId xmlns:p14="http://schemas.microsoft.com/office/powerpoint/2010/main" val="2531754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645332" y="1849974"/>
            <a:ext cx="33124140" cy="6716186"/>
          </a:xfrm>
        </p:spPr>
        <p:txBody>
          <a:bodyPr/>
          <a:lstStyle/>
          <a:p>
            <a:r>
              <a:rPr lang="en-US"/>
              <a:t>Click to edit Master title style</a:t>
            </a:r>
            <a:endParaRPr lang="en-US" dirty="0"/>
          </a:p>
        </p:txBody>
      </p:sp>
      <p:sp>
        <p:nvSpPr>
          <p:cNvPr id="3" name="Text Placeholder 2"/>
          <p:cNvSpPr>
            <a:spLocks noGrp="1"/>
          </p:cNvSpPr>
          <p:nvPr>
            <p:ph type="body" idx="1"/>
          </p:nvPr>
        </p:nvSpPr>
        <p:spPr>
          <a:xfrm>
            <a:off x="2645336" y="8517893"/>
            <a:ext cx="16247028" cy="4174487"/>
          </a:xfrm>
        </p:spPr>
        <p:txBody>
          <a:bodyPr anchor="b"/>
          <a:lstStyle>
            <a:lvl1pPr marL="0" indent="0">
              <a:buNone/>
              <a:defRPr sz="10080" b="1"/>
            </a:lvl1pPr>
            <a:lvl2pPr marL="1920240" indent="0">
              <a:buNone/>
              <a:defRPr sz="8400" b="1"/>
            </a:lvl2pPr>
            <a:lvl3pPr marL="3840480" indent="0">
              <a:buNone/>
              <a:defRPr sz="7560" b="1"/>
            </a:lvl3pPr>
            <a:lvl4pPr marL="5760720" indent="0">
              <a:buNone/>
              <a:defRPr sz="6720" b="1"/>
            </a:lvl4pPr>
            <a:lvl5pPr marL="7680960" indent="0">
              <a:buNone/>
              <a:defRPr sz="6720" b="1"/>
            </a:lvl5pPr>
            <a:lvl6pPr marL="9601200" indent="0">
              <a:buNone/>
              <a:defRPr sz="6720" b="1"/>
            </a:lvl6pPr>
            <a:lvl7pPr marL="11521440" indent="0">
              <a:buNone/>
              <a:defRPr sz="6720" b="1"/>
            </a:lvl7pPr>
            <a:lvl8pPr marL="13441680" indent="0">
              <a:buNone/>
              <a:defRPr sz="6720" b="1"/>
            </a:lvl8pPr>
            <a:lvl9pPr marL="15361920" indent="0">
              <a:buNone/>
              <a:defRPr sz="6720" b="1"/>
            </a:lvl9pPr>
          </a:lstStyle>
          <a:p>
            <a:pPr lvl="0"/>
            <a:r>
              <a:rPr lang="en-US"/>
              <a:t>Click to edit Master text styles</a:t>
            </a:r>
          </a:p>
        </p:txBody>
      </p:sp>
      <p:sp>
        <p:nvSpPr>
          <p:cNvPr id="4" name="Content Placeholder 3"/>
          <p:cNvSpPr>
            <a:spLocks noGrp="1"/>
          </p:cNvSpPr>
          <p:nvPr>
            <p:ph sz="half" idx="2"/>
          </p:nvPr>
        </p:nvSpPr>
        <p:spPr>
          <a:xfrm>
            <a:off x="2645336" y="12692380"/>
            <a:ext cx="16247028" cy="186685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19442432" y="8517893"/>
            <a:ext cx="16327042" cy="4174487"/>
          </a:xfrm>
        </p:spPr>
        <p:txBody>
          <a:bodyPr anchor="b"/>
          <a:lstStyle>
            <a:lvl1pPr marL="0" indent="0">
              <a:buNone/>
              <a:defRPr sz="10080" b="1"/>
            </a:lvl1pPr>
            <a:lvl2pPr marL="1920240" indent="0">
              <a:buNone/>
              <a:defRPr sz="8400" b="1"/>
            </a:lvl2pPr>
            <a:lvl3pPr marL="3840480" indent="0">
              <a:buNone/>
              <a:defRPr sz="7560" b="1"/>
            </a:lvl3pPr>
            <a:lvl4pPr marL="5760720" indent="0">
              <a:buNone/>
              <a:defRPr sz="6720" b="1"/>
            </a:lvl4pPr>
            <a:lvl5pPr marL="7680960" indent="0">
              <a:buNone/>
              <a:defRPr sz="6720" b="1"/>
            </a:lvl5pPr>
            <a:lvl6pPr marL="9601200" indent="0">
              <a:buNone/>
              <a:defRPr sz="6720" b="1"/>
            </a:lvl6pPr>
            <a:lvl7pPr marL="11521440" indent="0">
              <a:buNone/>
              <a:defRPr sz="6720" b="1"/>
            </a:lvl7pPr>
            <a:lvl8pPr marL="13441680" indent="0">
              <a:buNone/>
              <a:defRPr sz="6720" b="1"/>
            </a:lvl8pPr>
            <a:lvl9pPr marL="15361920" indent="0">
              <a:buNone/>
              <a:defRPr sz="6720" b="1"/>
            </a:lvl9pPr>
          </a:lstStyle>
          <a:p>
            <a:pPr lvl="0"/>
            <a:r>
              <a:rPr lang="en-US"/>
              <a:t>Click to edit Master text styles</a:t>
            </a:r>
          </a:p>
        </p:txBody>
      </p:sp>
      <p:sp>
        <p:nvSpPr>
          <p:cNvPr id="6" name="Content Placeholder 5"/>
          <p:cNvSpPr>
            <a:spLocks noGrp="1"/>
          </p:cNvSpPr>
          <p:nvPr>
            <p:ph sz="quarter" idx="4"/>
          </p:nvPr>
        </p:nvSpPr>
        <p:spPr>
          <a:xfrm>
            <a:off x="19442432" y="12692380"/>
            <a:ext cx="16327042" cy="186685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90CF916-3642-4C17-9828-46E7E9FFB139}" type="datetimeFigureOut">
              <a:rPr lang="en-US" smtClean="0"/>
              <a:t>5/10/2020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077D50F-716E-4ACF-B8AF-DDC4056AD473}" type="slidenum">
              <a:rPr lang="en-US" smtClean="0"/>
              <a:t>‹#›</a:t>
            </a:fld>
            <a:endParaRPr lang="en-US"/>
          </a:p>
        </p:txBody>
      </p:sp>
    </p:spTree>
    <p:extLst>
      <p:ext uri="{BB962C8B-B14F-4D97-AF65-F5344CB8AC3E}">
        <p14:creationId xmlns:p14="http://schemas.microsoft.com/office/powerpoint/2010/main" val="36699983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90CF916-3642-4C17-9828-46E7E9FFB139}" type="datetimeFigureOut">
              <a:rPr lang="en-US" smtClean="0"/>
              <a:t>5/10/2020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077D50F-716E-4ACF-B8AF-DDC4056AD473}" type="slidenum">
              <a:rPr lang="en-US" smtClean="0"/>
              <a:t>‹#›</a:t>
            </a:fld>
            <a:endParaRPr lang="en-US"/>
          </a:p>
        </p:txBody>
      </p:sp>
    </p:spTree>
    <p:extLst>
      <p:ext uri="{BB962C8B-B14F-4D97-AF65-F5344CB8AC3E}">
        <p14:creationId xmlns:p14="http://schemas.microsoft.com/office/powerpoint/2010/main" val="5114652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90CF916-3642-4C17-9828-46E7E9FFB139}" type="datetimeFigureOut">
              <a:rPr lang="en-US" smtClean="0"/>
              <a:t>5/10/2020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077D50F-716E-4ACF-B8AF-DDC4056AD473}" type="slidenum">
              <a:rPr lang="en-US" smtClean="0"/>
              <a:t>‹#›</a:t>
            </a:fld>
            <a:endParaRPr lang="en-US"/>
          </a:p>
        </p:txBody>
      </p:sp>
    </p:spTree>
    <p:extLst>
      <p:ext uri="{BB962C8B-B14F-4D97-AF65-F5344CB8AC3E}">
        <p14:creationId xmlns:p14="http://schemas.microsoft.com/office/powerpoint/2010/main" val="17981999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645332" y="2316480"/>
            <a:ext cx="12386548" cy="8107680"/>
          </a:xfrm>
        </p:spPr>
        <p:txBody>
          <a:bodyPr anchor="b"/>
          <a:lstStyle>
            <a:lvl1pPr>
              <a:defRPr sz="13440"/>
            </a:lvl1pPr>
          </a:lstStyle>
          <a:p>
            <a:r>
              <a:rPr lang="en-US"/>
              <a:t>Click to edit Master title style</a:t>
            </a:r>
            <a:endParaRPr lang="en-US" dirty="0"/>
          </a:p>
        </p:txBody>
      </p:sp>
      <p:sp>
        <p:nvSpPr>
          <p:cNvPr id="3" name="Content Placeholder 2"/>
          <p:cNvSpPr>
            <a:spLocks noGrp="1"/>
          </p:cNvSpPr>
          <p:nvPr>
            <p:ph idx="1"/>
          </p:nvPr>
        </p:nvSpPr>
        <p:spPr>
          <a:xfrm>
            <a:off x="16327042" y="5002961"/>
            <a:ext cx="19442430" cy="24693033"/>
          </a:xfrm>
        </p:spPr>
        <p:txBody>
          <a:bodyPr/>
          <a:lstStyle>
            <a:lvl1pPr>
              <a:defRPr sz="13440"/>
            </a:lvl1pPr>
            <a:lvl2pPr>
              <a:defRPr sz="11760"/>
            </a:lvl2pPr>
            <a:lvl3pPr>
              <a:defRPr sz="10080"/>
            </a:lvl3pPr>
            <a:lvl4pPr>
              <a:defRPr sz="8400"/>
            </a:lvl4pPr>
            <a:lvl5pPr>
              <a:defRPr sz="8400"/>
            </a:lvl5pPr>
            <a:lvl6pPr>
              <a:defRPr sz="8400"/>
            </a:lvl6pPr>
            <a:lvl7pPr>
              <a:defRPr sz="8400"/>
            </a:lvl7pPr>
            <a:lvl8pPr>
              <a:defRPr sz="8400"/>
            </a:lvl8pPr>
            <a:lvl9pPr>
              <a:defRPr sz="8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645332" y="10424160"/>
            <a:ext cx="12386548" cy="19312046"/>
          </a:xfrm>
        </p:spPr>
        <p:txBody>
          <a:bodyPr/>
          <a:lstStyle>
            <a:lvl1pPr marL="0" indent="0">
              <a:buNone/>
              <a:defRPr sz="6720"/>
            </a:lvl1pPr>
            <a:lvl2pPr marL="1920240" indent="0">
              <a:buNone/>
              <a:defRPr sz="5880"/>
            </a:lvl2pPr>
            <a:lvl3pPr marL="3840480" indent="0">
              <a:buNone/>
              <a:defRPr sz="5040"/>
            </a:lvl3pPr>
            <a:lvl4pPr marL="5760720" indent="0">
              <a:buNone/>
              <a:defRPr sz="4200"/>
            </a:lvl4pPr>
            <a:lvl5pPr marL="7680960" indent="0">
              <a:buNone/>
              <a:defRPr sz="4200"/>
            </a:lvl5pPr>
            <a:lvl6pPr marL="9601200" indent="0">
              <a:buNone/>
              <a:defRPr sz="4200"/>
            </a:lvl6pPr>
            <a:lvl7pPr marL="11521440" indent="0">
              <a:buNone/>
              <a:defRPr sz="4200"/>
            </a:lvl7pPr>
            <a:lvl8pPr marL="13441680" indent="0">
              <a:buNone/>
              <a:defRPr sz="4200"/>
            </a:lvl8pPr>
            <a:lvl9pPr marL="15361920" indent="0">
              <a:buNone/>
              <a:defRPr sz="4200"/>
            </a:lvl9pPr>
          </a:lstStyle>
          <a:p>
            <a:pPr lvl="0"/>
            <a:r>
              <a:rPr lang="en-US"/>
              <a:t>Click to edit Master text styles</a:t>
            </a:r>
          </a:p>
        </p:txBody>
      </p:sp>
      <p:sp>
        <p:nvSpPr>
          <p:cNvPr id="5" name="Date Placeholder 4"/>
          <p:cNvSpPr>
            <a:spLocks noGrp="1"/>
          </p:cNvSpPr>
          <p:nvPr>
            <p:ph type="dt" sz="half" idx="10"/>
          </p:nvPr>
        </p:nvSpPr>
        <p:spPr/>
        <p:txBody>
          <a:bodyPr/>
          <a:lstStyle/>
          <a:p>
            <a:fld id="{C90CF916-3642-4C17-9828-46E7E9FFB139}" type="datetimeFigureOut">
              <a:rPr lang="en-US" smtClean="0"/>
              <a:t>5/10/2020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77D50F-716E-4ACF-B8AF-DDC4056AD473}" type="slidenum">
              <a:rPr lang="en-US" smtClean="0"/>
              <a:t>‹#›</a:t>
            </a:fld>
            <a:endParaRPr lang="en-US"/>
          </a:p>
        </p:txBody>
      </p:sp>
    </p:spTree>
    <p:extLst>
      <p:ext uri="{BB962C8B-B14F-4D97-AF65-F5344CB8AC3E}">
        <p14:creationId xmlns:p14="http://schemas.microsoft.com/office/powerpoint/2010/main" val="9581974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645332" y="2316480"/>
            <a:ext cx="12386548" cy="8107680"/>
          </a:xfrm>
        </p:spPr>
        <p:txBody>
          <a:bodyPr anchor="b"/>
          <a:lstStyle>
            <a:lvl1pPr>
              <a:defRPr sz="13440"/>
            </a:lvl1pPr>
          </a:lstStyle>
          <a:p>
            <a:r>
              <a:rPr lang="en-US"/>
              <a:t>Click to edit Master title style</a:t>
            </a:r>
            <a:endParaRPr lang="en-US" dirty="0"/>
          </a:p>
        </p:txBody>
      </p:sp>
      <p:sp>
        <p:nvSpPr>
          <p:cNvPr id="3" name="Picture Placeholder 2"/>
          <p:cNvSpPr>
            <a:spLocks noGrp="1" noChangeAspect="1"/>
          </p:cNvSpPr>
          <p:nvPr>
            <p:ph type="pic" idx="1"/>
          </p:nvPr>
        </p:nvSpPr>
        <p:spPr>
          <a:xfrm>
            <a:off x="16327042" y="5002961"/>
            <a:ext cx="19442430" cy="24693033"/>
          </a:xfrm>
        </p:spPr>
        <p:txBody>
          <a:bodyPr anchor="t"/>
          <a:lstStyle>
            <a:lvl1pPr marL="0" indent="0">
              <a:buNone/>
              <a:defRPr sz="13440"/>
            </a:lvl1pPr>
            <a:lvl2pPr marL="1920240" indent="0">
              <a:buNone/>
              <a:defRPr sz="11760"/>
            </a:lvl2pPr>
            <a:lvl3pPr marL="3840480" indent="0">
              <a:buNone/>
              <a:defRPr sz="10080"/>
            </a:lvl3pPr>
            <a:lvl4pPr marL="5760720" indent="0">
              <a:buNone/>
              <a:defRPr sz="8400"/>
            </a:lvl4pPr>
            <a:lvl5pPr marL="7680960" indent="0">
              <a:buNone/>
              <a:defRPr sz="8400"/>
            </a:lvl5pPr>
            <a:lvl6pPr marL="9601200" indent="0">
              <a:buNone/>
              <a:defRPr sz="8400"/>
            </a:lvl6pPr>
            <a:lvl7pPr marL="11521440" indent="0">
              <a:buNone/>
              <a:defRPr sz="8400"/>
            </a:lvl7pPr>
            <a:lvl8pPr marL="13441680" indent="0">
              <a:buNone/>
              <a:defRPr sz="8400"/>
            </a:lvl8pPr>
            <a:lvl9pPr marL="15361920" indent="0">
              <a:buNone/>
              <a:defRPr sz="8400"/>
            </a:lvl9pPr>
          </a:lstStyle>
          <a:p>
            <a:r>
              <a:rPr lang="en-US"/>
              <a:t>Click icon to add picture</a:t>
            </a:r>
            <a:endParaRPr lang="en-US" dirty="0"/>
          </a:p>
        </p:txBody>
      </p:sp>
      <p:sp>
        <p:nvSpPr>
          <p:cNvPr id="4" name="Text Placeholder 3"/>
          <p:cNvSpPr>
            <a:spLocks noGrp="1"/>
          </p:cNvSpPr>
          <p:nvPr>
            <p:ph type="body" sz="half" idx="2"/>
          </p:nvPr>
        </p:nvSpPr>
        <p:spPr>
          <a:xfrm>
            <a:off x="2645332" y="10424160"/>
            <a:ext cx="12386548" cy="19312046"/>
          </a:xfrm>
        </p:spPr>
        <p:txBody>
          <a:bodyPr/>
          <a:lstStyle>
            <a:lvl1pPr marL="0" indent="0">
              <a:buNone/>
              <a:defRPr sz="6720"/>
            </a:lvl1pPr>
            <a:lvl2pPr marL="1920240" indent="0">
              <a:buNone/>
              <a:defRPr sz="5880"/>
            </a:lvl2pPr>
            <a:lvl3pPr marL="3840480" indent="0">
              <a:buNone/>
              <a:defRPr sz="5040"/>
            </a:lvl3pPr>
            <a:lvl4pPr marL="5760720" indent="0">
              <a:buNone/>
              <a:defRPr sz="4200"/>
            </a:lvl4pPr>
            <a:lvl5pPr marL="7680960" indent="0">
              <a:buNone/>
              <a:defRPr sz="4200"/>
            </a:lvl5pPr>
            <a:lvl6pPr marL="9601200" indent="0">
              <a:buNone/>
              <a:defRPr sz="4200"/>
            </a:lvl6pPr>
            <a:lvl7pPr marL="11521440" indent="0">
              <a:buNone/>
              <a:defRPr sz="4200"/>
            </a:lvl7pPr>
            <a:lvl8pPr marL="13441680" indent="0">
              <a:buNone/>
              <a:defRPr sz="4200"/>
            </a:lvl8pPr>
            <a:lvl9pPr marL="15361920" indent="0">
              <a:buNone/>
              <a:defRPr sz="4200"/>
            </a:lvl9pPr>
          </a:lstStyle>
          <a:p>
            <a:pPr lvl="0"/>
            <a:r>
              <a:rPr lang="en-US"/>
              <a:t>Click to edit Master text styles</a:t>
            </a:r>
          </a:p>
        </p:txBody>
      </p:sp>
      <p:sp>
        <p:nvSpPr>
          <p:cNvPr id="5" name="Date Placeholder 4"/>
          <p:cNvSpPr>
            <a:spLocks noGrp="1"/>
          </p:cNvSpPr>
          <p:nvPr>
            <p:ph type="dt" sz="half" idx="10"/>
          </p:nvPr>
        </p:nvSpPr>
        <p:spPr/>
        <p:txBody>
          <a:bodyPr/>
          <a:lstStyle/>
          <a:p>
            <a:fld id="{C90CF916-3642-4C17-9828-46E7E9FFB139}" type="datetimeFigureOut">
              <a:rPr lang="en-US" smtClean="0"/>
              <a:t>5/10/2020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77D50F-716E-4ACF-B8AF-DDC4056AD473}" type="slidenum">
              <a:rPr lang="en-US" smtClean="0"/>
              <a:t>‹#›</a:t>
            </a:fld>
            <a:endParaRPr lang="en-US"/>
          </a:p>
        </p:txBody>
      </p:sp>
    </p:spTree>
    <p:extLst>
      <p:ext uri="{BB962C8B-B14F-4D97-AF65-F5344CB8AC3E}">
        <p14:creationId xmlns:p14="http://schemas.microsoft.com/office/powerpoint/2010/main" val="1671285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640330" y="1849974"/>
            <a:ext cx="33124140" cy="671618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640330" y="9249833"/>
            <a:ext cx="33124140" cy="22046779"/>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640330" y="32205514"/>
            <a:ext cx="8641080" cy="1849967"/>
          </a:xfrm>
          <a:prstGeom prst="rect">
            <a:avLst/>
          </a:prstGeom>
        </p:spPr>
        <p:txBody>
          <a:bodyPr vert="horz" lIns="91440" tIns="45720" rIns="91440" bIns="45720" rtlCol="0" anchor="ctr"/>
          <a:lstStyle>
            <a:lvl1pPr algn="l">
              <a:defRPr sz="5040">
                <a:solidFill>
                  <a:schemeClr val="tx1">
                    <a:tint val="75000"/>
                  </a:schemeClr>
                </a:solidFill>
              </a:defRPr>
            </a:lvl1pPr>
          </a:lstStyle>
          <a:p>
            <a:fld id="{C90CF916-3642-4C17-9828-46E7E9FFB139}" type="datetimeFigureOut">
              <a:rPr lang="en-US" smtClean="0"/>
              <a:t>5/10/2020</a:t>
            </a:fld>
            <a:endParaRPr lang="en-US"/>
          </a:p>
        </p:txBody>
      </p:sp>
      <p:sp>
        <p:nvSpPr>
          <p:cNvPr id="5" name="Footer Placeholder 4"/>
          <p:cNvSpPr>
            <a:spLocks noGrp="1"/>
          </p:cNvSpPr>
          <p:nvPr>
            <p:ph type="ftr" sz="quarter" idx="3"/>
          </p:nvPr>
        </p:nvSpPr>
        <p:spPr>
          <a:xfrm>
            <a:off x="12721590" y="32205514"/>
            <a:ext cx="12961620" cy="1849967"/>
          </a:xfrm>
          <a:prstGeom prst="rect">
            <a:avLst/>
          </a:prstGeom>
        </p:spPr>
        <p:txBody>
          <a:bodyPr vert="horz" lIns="91440" tIns="45720" rIns="91440" bIns="45720" rtlCol="0" anchor="ctr"/>
          <a:lstStyle>
            <a:lvl1pPr algn="ctr">
              <a:defRPr sz="504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27123390" y="32205514"/>
            <a:ext cx="8641080" cy="1849967"/>
          </a:xfrm>
          <a:prstGeom prst="rect">
            <a:avLst/>
          </a:prstGeom>
        </p:spPr>
        <p:txBody>
          <a:bodyPr vert="horz" lIns="91440" tIns="45720" rIns="91440" bIns="45720" rtlCol="0" anchor="ctr"/>
          <a:lstStyle>
            <a:lvl1pPr algn="r">
              <a:defRPr sz="5040">
                <a:solidFill>
                  <a:schemeClr val="tx1">
                    <a:tint val="75000"/>
                  </a:schemeClr>
                </a:solidFill>
              </a:defRPr>
            </a:lvl1pPr>
          </a:lstStyle>
          <a:p>
            <a:fld id="{C077D50F-716E-4ACF-B8AF-DDC4056AD473}" type="slidenum">
              <a:rPr lang="en-US" smtClean="0"/>
              <a:t>‹#›</a:t>
            </a:fld>
            <a:endParaRPr lang="en-US"/>
          </a:p>
        </p:txBody>
      </p:sp>
    </p:spTree>
    <p:extLst>
      <p:ext uri="{BB962C8B-B14F-4D97-AF65-F5344CB8AC3E}">
        <p14:creationId xmlns:p14="http://schemas.microsoft.com/office/powerpoint/2010/main" val="368170745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3840480" rtl="0" eaLnBrk="1" latinLnBrk="0" hangingPunct="1">
        <a:lnSpc>
          <a:spcPct val="90000"/>
        </a:lnSpc>
        <a:spcBef>
          <a:spcPct val="0"/>
        </a:spcBef>
        <a:buNone/>
        <a:defRPr sz="18480" kern="1200">
          <a:solidFill>
            <a:schemeClr val="tx1"/>
          </a:solidFill>
          <a:latin typeface="+mj-lt"/>
          <a:ea typeface="+mj-ea"/>
          <a:cs typeface="+mj-cs"/>
        </a:defRPr>
      </a:lvl1pPr>
    </p:titleStyle>
    <p:bodyStyle>
      <a:lvl1pPr marL="960120" indent="-960120" algn="l" defTabSz="3840480" rtl="0" eaLnBrk="1" latinLnBrk="0" hangingPunct="1">
        <a:lnSpc>
          <a:spcPct val="90000"/>
        </a:lnSpc>
        <a:spcBef>
          <a:spcPts val="4200"/>
        </a:spcBef>
        <a:buFont typeface="Arial" panose="020B0604020202020204" pitchFamily="34" charset="0"/>
        <a:buChar char="•"/>
        <a:defRPr sz="11760" kern="1200">
          <a:solidFill>
            <a:schemeClr val="tx1"/>
          </a:solidFill>
          <a:latin typeface="+mn-lt"/>
          <a:ea typeface="+mn-ea"/>
          <a:cs typeface="+mn-cs"/>
        </a:defRPr>
      </a:lvl1pPr>
      <a:lvl2pPr marL="2880360" indent="-960120" algn="l" defTabSz="3840480" rtl="0" eaLnBrk="1" latinLnBrk="0" hangingPunct="1">
        <a:lnSpc>
          <a:spcPct val="90000"/>
        </a:lnSpc>
        <a:spcBef>
          <a:spcPts val="2100"/>
        </a:spcBef>
        <a:buFont typeface="Arial" panose="020B0604020202020204" pitchFamily="34" charset="0"/>
        <a:buChar char="•"/>
        <a:defRPr sz="10080" kern="1200">
          <a:solidFill>
            <a:schemeClr val="tx1"/>
          </a:solidFill>
          <a:latin typeface="+mn-lt"/>
          <a:ea typeface="+mn-ea"/>
          <a:cs typeface="+mn-cs"/>
        </a:defRPr>
      </a:lvl2pPr>
      <a:lvl3pPr marL="4800600" indent="-960120" algn="l" defTabSz="3840480" rtl="0" eaLnBrk="1" latinLnBrk="0" hangingPunct="1">
        <a:lnSpc>
          <a:spcPct val="90000"/>
        </a:lnSpc>
        <a:spcBef>
          <a:spcPts val="2100"/>
        </a:spcBef>
        <a:buFont typeface="Arial" panose="020B0604020202020204" pitchFamily="34" charset="0"/>
        <a:buChar char="•"/>
        <a:defRPr sz="8400" kern="1200">
          <a:solidFill>
            <a:schemeClr val="tx1"/>
          </a:solidFill>
          <a:latin typeface="+mn-lt"/>
          <a:ea typeface="+mn-ea"/>
          <a:cs typeface="+mn-cs"/>
        </a:defRPr>
      </a:lvl3pPr>
      <a:lvl4pPr marL="6720840" indent="-960120" algn="l" defTabSz="3840480" rtl="0" eaLnBrk="1" latinLnBrk="0" hangingPunct="1">
        <a:lnSpc>
          <a:spcPct val="90000"/>
        </a:lnSpc>
        <a:spcBef>
          <a:spcPts val="2100"/>
        </a:spcBef>
        <a:buFont typeface="Arial" panose="020B0604020202020204" pitchFamily="34" charset="0"/>
        <a:buChar char="•"/>
        <a:defRPr sz="7560" kern="1200">
          <a:solidFill>
            <a:schemeClr val="tx1"/>
          </a:solidFill>
          <a:latin typeface="+mn-lt"/>
          <a:ea typeface="+mn-ea"/>
          <a:cs typeface="+mn-cs"/>
        </a:defRPr>
      </a:lvl4pPr>
      <a:lvl5pPr marL="8641080" indent="-960120" algn="l" defTabSz="3840480" rtl="0" eaLnBrk="1" latinLnBrk="0" hangingPunct="1">
        <a:lnSpc>
          <a:spcPct val="90000"/>
        </a:lnSpc>
        <a:spcBef>
          <a:spcPts val="2100"/>
        </a:spcBef>
        <a:buFont typeface="Arial" panose="020B0604020202020204" pitchFamily="34" charset="0"/>
        <a:buChar char="•"/>
        <a:defRPr sz="7560" kern="1200">
          <a:solidFill>
            <a:schemeClr val="tx1"/>
          </a:solidFill>
          <a:latin typeface="+mn-lt"/>
          <a:ea typeface="+mn-ea"/>
          <a:cs typeface="+mn-cs"/>
        </a:defRPr>
      </a:lvl5pPr>
      <a:lvl6pPr marL="10561320" indent="-960120" algn="l" defTabSz="3840480" rtl="0" eaLnBrk="1" latinLnBrk="0" hangingPunct="1">
        <a:lnSpc>
          <a:spcPct val="90000"/>
        </a:lnSpc>
        <a:spcBef>
          <a:spcPts val="2100"/>
        </a:spcBef>
        <a:buFont typeface="Arial" panose="020B0604020202020204" pitchFamily="34" charset="0"/>
        <a:buChar char="•"/>
        <a:defRPr sz="7560" kern="1200">
          <a:solidFill>
            <a:schemeClr val="tx1"/>
          </a:solidFill>
          <a:latin typeface="+mn-lt"/>
          <a:ea typeface="+mn-ea"/>
          <a:cs typeface="+mn-cs"/>
        </a:defRPr>
      </a:lvl6pPr>
      <a:lvl7pPr marL="12481560" indent="-960120" algn="l" defTabSz="3840480" rtl="0" eaLnBrk="1" latinLnBrk="0" hangingPunct="1">
        <a:lnSpc>
          <a:spcPct val="90000"/>
        </a:lnSpc>
        <a:spcBef>
          <a:spcPts val="2100"/>
        </a:spcBef>
        <a:buFont typeface="Arial" panose="020B0604020202020204" pitchFamily="34" charset="0"/>
        <a:buChar char="•"/>
        <a:defRPr sz="7560" kern="1200">
          <a:solidFill>
            <a:schemeClr val="tx1"/>
          </a:solidFill>
          <a:latin typeface="+mn-lt"/>
          <a:ea typeface="+mn-ea"/>
          <a:cs typeface="+mn-cs"/>
        </a:defRPr>
      </a:lvl7pPr>
      <a:lvl8pPr marL="14401800" indent="-960120" algn="l" defTabSz="3840480" rtl="0" eaLnBrk="1" latinLnBrk="0" hangingPunct="1">
        <a:lnSpc>
          <a:spcPct val="90000"/>
        </a:lnSpc>
        <a:spcBef>
          <a:spcPts val="2100"/>
        </a:spcBef>
        <a:buFont typeface="Arial" panose="020B0604020202020204" pitchFamily="34" charset="0"/>
        <a:buChar char="•"/>
        <a:defRPr sz="7560" kern="1200">
          <a:solidFill>
            <a:schemeClr val="tx1"/>
          </a:solidFill>
          <a:latin typeface="+mn-lt"/>
          <a:ea typeface="+mn-ea"/>
          <a:cs typeface="+mn-cs"/>
        </a:defRPr>
      </a:lvl8pPr>
      <a:lvl9pPr marL="16322040" indent="-960120" algn="l" defTabSz="3840480" rtl="0" eaLnBrk="1" latinLnBrk="0" hangingPunct="1">
        <a:lnSpc>
          <a:spcPct val="90000"/>
        </a:lnSpc>
        <a:spcBef>
          <a:spcPts val="2100"/>
        </a:spcBef>
        <a:buFont typeface="Arial" panose="020B0604020202020204" pitchFamily="34" charset="0"/>
        <a:buChar char="•"/>
        <a:defRPr sz="7560" kern="1200">
          <a:solidFill>
            <a:schemeClr val="tx1"/>
          </a:solidFill>
          <a:latin typeface="+mn-lt"/>
          <a:ea typeface="+mn-ea"/>
          <a:cs typeface="+mn-cs"/>
        </a:defRPr>
      </a:lvl9pPr>
    </p:bodyStyle>
    <p:otherStyle>
      <a:defPPr>
        <a:defRPr lang="en-US"/>
      </a:defPPr>
      <a:lvl1pPr marL="0" algn="l" defTabSz="3840480" rtl="0" eaLnBrk="1" latinLnBrk="0" hangingPunct="1">
        <a:defRPr sz="7560" kern="1200">
          <a:solidFill>
            <a:schemeClr val="tx1"/>
          </a:solidFill>
          <a:latin typeface="+mn-lt"/>
          <a:ea typeface="+mn-ea"/>
          <a:cs typeface="+mn-cs"/>
        </a:defRPr>
      </a:lvl1pPr>
      <a:lvl2pPr marL="1920240" algn="l" defTabSz="3840480" rtl="0" eaLnBrk="1" latinLnBrk="0" hangingPunct="1">
        <a:defRPr sz="7560" kern="1200">
          <a:solidFill>
            <a:schemeClr val="tx1"/>
          </a:solidFill>
          <a:latin typeface="+mn-lt"/>
          <a:ea typeface="+mn-ea"/>
          <a:cs typeface="+mn-cs"/>
        </a:defRPr>
      </a:lvl2pPr>
      <a:lvl3pPr marL="3840480" algn="l" defTabSz="3840480" rtl="0" eaLnBrk="1" latinLnBrk="0" hangingPunct="1">
        <a:defRPr sz="7560" kern="1200">
          <a:solidFill>
            <a:schemeClr val="tx1"/>
          </a:solidFill>
          <a:latin typeface="+mn-lt"/>
          <a:ea typeface="+mn-ea"/>
          <a:cs typeface="+mn-cs"/>
        </a:defRPr>
      </a:lvl3pPr>
      <a:lvl4pPr marL="5760720" algn="l" defTabSz="3840480" rtl="0" eaLnBrk="1" latinLnBrk="0" hangingPunct="1">
        <a:defRPr sz="7560" kern="1200">
          <a:solidFill>
            <a:schemeClr val="tx1"/>
          </a:solidFill>
          <a:latin typeface="+mn-lt"/>
          <a:ea typeface="+mn-ea"/>
          <a:cs typeface="+mn-cs"/>
        </a:defRPr>
      </a:lvl4pPr>
      <a:lvl5pPr marL="7680960" algn="l" defTabSz="3840480" rtl="0" eaLnBrk="1" latinLnBrk="0" hangingPunct="1">
        <a:defRPr sz="7560" kern="1200">
          <a:solidFill>
            <a:schemeClr val="tx1"/>
          </a:solidFill>
          <a:latin typeface="+mn-lt"/>
          <a:ea typeface="+mn-ea"/>
          <a:cs typeface="+mn-cs"/>
        </a:defRPr>
      </a:lvl5pPr>
      <a:lvl6pPr marL="9601200" algn="l" defTabSz="3840480" rtl="0" eaLnBrk="1" latinLnBrk="0" hangingPunct="1">
        <a:defRPr sz="7560" kern="1200">
          <a:solidFill>
            <a:schemeClr val="tx1"/>
          </a:solidFill>
          <a:latin typeface="+mn-lt"/>
          <a:ea typeface="+mn-ea"/>
          <a:cs typeface="+mn-cs"/>
        </a:defRPr>
      </a:lvl6pPr>
      <a:lvl7pPr marL="11521440" algn="l" defTabSz="3840480" rtl="0" eaLnBrk="1" latinLnBrk="0" hangingPunct="1">
        <a:defRPr sz="7560" kern="1200">
          <a:solidFill>
            <a:schemeClr val="tx1"/>
          </a:solidFill>
          <a:latin typeface="+mn-lt"/>
          <a:ea typeface="+mn-ea"/>
          <a:cs typeface="+mn-cs"/>
        </a:defRPr>
      </a:lvl7pPr>
      <a:lvl8pPr marL="13441680" algn="l" defTabSz="3840480" rtl="0" eaLnBrk="1" latinLnBrk="0" hangingPunct="1">
        <a:defRPr sz="7560" kern="1200">
          <a:solidFill>
            <a:schemeClr val="tx1"/>
          </a:solidFill>
          <a:latin typeface="+mn-lt"/>
          <a:ea typeface="+mn-ea"/>
          <a:cs typeface="+mn-cs"/>
        </a:defRPr>
      </a:lvl8pPr>
      <a:lvl9pPr marL="15361920" algn="l" defTabSz="3840480" rtl="0" eaLnBrk="1" latinLnBrk="0" hangingPunct="1">
        <a:defRPr sz="756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s://creativecommons.org/licenses/by-nc-nd/3.0/" TargetMode="External"/><Relationship Id="rId13" Type="http://schemas.openxmlformats.org/officeDocument/2006/relationships/hyperlink" Target="https://geobrava.wordpress.com/2019/09/16/remote-patient-monitoring-revenue-will-reach-1-15-billion/" TargetMode="External"/><Relationship Id="rId18" Type="http://schemas.openxmlformats.org/officeDocument/2006/relationships/chart" Target="../charts/chart1.xml"/><Relationship Id="rId3" Type="http://schemas.openxmlformats.org/officeDocument/2006/relationships/hyperlink" Target="https://en.wikipedia.org/wiki/Fort_Hays_State_University" TargetMode="External"/><Relationship Id="rId21" Type="http://schemas.openxmlformats.org/officeDocument/2006/relationships/hyperlink" Target="https://geobrava.wordpress.com/2014/12/23/commercial-mobile-cloud-app-devops-will-blossom-in-2015/" TargetMode="External"/><Relationship Id="rId7" Type="http://schemas.openxmlformats.org/officeDocument/2006/relationships/hyperlink" Target="http://urbanveganchic.com/2013/12/22/heart-protection-with-veggies/" TargetMode="External"/><Relationship Id="rId12" Type="http://schemas.openxmlformats.org/officeDocument/2006/relationships/image" Target="../media/image4.png"/><Relationship Id="rId17" Type="http://schemas.openxmlformats.org/officeDocument/2006/relationships/hyperlink" Target="https://creativecommons.org/licenses/by-nd/3.0/" TargetMode="External"/><Relationship Id="rId2" Type="http://schemas.openxmlformats.org/officeDocument/2006/relationships/image" Target="../media/image1.png"/><Relationship Id="rId16" Type="http://schemas.openxmlformats.org/officeDocument/2006/relationships/hyperlink" Target="https://health-innovations.org/2015/01/07/landmark-study-shows-that-early-blood-glucose-control-lengthens-life-in-people-with-type-1-diabetes/" TargetMode="External"/><Relationship Id="rId20" Type="http://schemas.openxmlformats.org/officeDocument/2006/relationships/image" Target="../media/image6.png"/><Relationship Id="rId1" Type="http://schemas.openxmlformats.org/officeDocument/2006/relationships/slideLayout" Target="../slideLayouts/slideLayout1.xml"/><Relationship Id="rId6" Type="http://schemas.openxmlformats.org/officeDocument/2006/relationships/image" Target="../media/image3.jpg"/><Relationship Id="rId11" Type="http://schemas.openxmlformats.org/officeDocument/2006/relationships/hyperlink" Target="http://www.nursing-theory.org/" TargetMode="External"/><Relationship Id="rId5" Type="http://schemas.openxmlformats.org/officeDocument/2006/relationships/hyperlink" Target="https://en.wikipedia.org/wiki/Fort_Hays_State_Tigers" TargetMode="External"/><Relationship Id="rId15" Type="http://schemas.openxmlformats.org/officeDocument/2006/relationships/image" Target="../media/image5.jpg"/><Relationship Id="rId10" Type="http://schemas.openxmlformats.org/officeDocument/2006/relationships/hyperlink" Target="https://doi.org/10.1177/1357633X16649790" TargetMode="External"/><Relationship Id="rId19" Type="http://schemas.openxmlformats.org/officeDocument/2006/relationships/chart" Target="../charts/chart2.xml"/><Relationship Id="rId4" Type="http://schemas.openxmlformats.org/officeDocument/2006/relationships/image" Target="../media/image2.png"/><Relationship Id="rId9" Type="http://schemas.openxmlformats.org/officeDocument/2006/relationships/hyperlink" Target="http://aamcn.org/jmcn/JMCN%20V6N2.pdf" TargetMode="External"/><Relationship Id="rId14" Type="http://schemas.openxmlformats.org/officeDocument/2006/relationships/hyperlink" Target="https://creativecommons.org/licenses/by-sa/3.0/"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63F91626-A280-4383-B377-054C2D9F12B7}"/>
              </a:ext>
            </a:extLst>
          </p:cNvPr>
          <p:cNvSpPr txBox="1"/>
          <p:nvPr/>
        </p:nvSpPr>
        <p:spPr>
          <a:xfrm>
            <a:off x="6471138" y="2954844"/>
            <a:ext cx="25462523" cy="1323439"/>
          </a:xfrm>
          <a:prstGeom prst="rect">
            <a:avLst/>
          </a:prstGeom>
          <a:solidFill>
            <a:schemeClr val="accent2"/>
          </a:solidFill>
        </p:spPr>
        <p:txBody>
          <a:bodyPr wrap="square" rtlCol="0">
            <a:spAutoFit/>
          </a:bodyPr>
          <a:lstStyle/>
          <a:p>
            <a:pPr algn="ctr"/>
            <a:r>
              <a:rPr lang="en-US" sz="4000" dirty="0">
                <a:latin typeface="Arial" panose="020B0604020202020204" pitchFamily="34" charset="0"/>
                <a:cs typeface="Arial" panose="020B0604020202020204" pitchFamily="34" charset="0"/>
              </a:rPr>
              <a:t>Alicia Criger, AND, RN</a:t>
            </a:r>
          </a:p>
          <a:p>
            <a:pPr algn="ctr"/>
            <a:r>
              <a:rPr lang="en-US" sz="4000" dirty="0">
                <a:latin typeface="Arial" panose="020B0604020202020204" pitchFamily="34" charset="0"/>
                <a:cs typeface="Arial" panose="020B0604020202020204" pitchFamily="34" charset="0"/>
              </a:rPr>
              <a:t>Fort Hays State University, Department of Nursing</a:t>
            </a:r>
          </a:p>
        </p:txBody>
      </p:sp>
      <p:pic>
        <p:nvPicPr>
          <p:cNvPr id="8" name="Picture 7">
            <a:extLst>
              <a:ext uri="{FF2B5EF4-FFF2-40B4-BE49-F238E27FC236}">
                <a16:creationId xmlns:a16="http://schemas.microsoft.com/office/drawing/2014/main" id="{854B7F97-9604-4564-BDAA-ABF6A03BD011}"/>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11029951" y="2874158"/>
            <a:ext cx="1334560" cy="1334560"/>
          </a:xfrm>
          <a:prstGeom prst="rect">
            <a:avLst/>
          </a:prstGeom>
        </p:spPr>
      </p:pic>
      <p:pic>
        <p:nvPicPr>
          <p:cNvPr id="11" name="Picture 10">
            <a:extLst>
              <a:ext uri="{FF2B5EF4-FFF2-40B4-BE49-F238E27FC236}">
                <a16:creationId xmlns:a16="http://schemas.microsoft.com/office/drawing/2014/main" id="{2A4FE340-38DA-4E42-8DF4-26F56EAB0B69}"/>
              </a:ext>
            </a:extLst>
          </p:cNvPr>
          <p:cNvPicPr>
            <a:picLocks noChangeAspect="1"/>
          </p:cNvPicPr>
          <p:nvPr/>
        </p:nvPicPr>
        <p:blipFill>
          <a:blip r:embed="rId4">
            <a:extLst>
              <a:ext uri="{28A0092B-C50C-407E-A947-70E740481C1C}">
                <a14:useLocalDpi xmlns:a14="http://schemas.microsoft.com/office/drawing/2010/main" val="0"/>
              </a:ext>
              <a:ext uri="{837473B0-CC2E-450A-ABE3-18F120FF3D39}">
                <a1611:picAttrSrcUrl xmlns:a1611="http://schemas.microsoft.com/office/drawing/2016/11/main" r:id="rId5"/>
              </a:ext>
            </a:extLst>
          </a:blip>
          <a:stretch>
            <a:fillRect/>
          </a:stretch>
        </p:blipFill>
        <p:spPr>
          <a:xfrm>
            <a:off x="26711030" y="2954861"/>
            <a:ext cx="1334560" cy="1323439"/>
          </a:xfrm>
          <a:prstGeom prst="rect">
            <a:avLst/>
          </a:prstGeom>
        </p:spPr>
      </p:pic>
      <p:sp>
        <p:nvSpPr>
          <p:cNvPr id="14" name="Rectangle: Rounded Corners 13">
            <a:extLst>
              <a:ext uri="{FF2B5EF4-FFF2-40B4-BE49-F238E27FC236}">
                <a16:creationId xmlns:a16="http://schemas.microsoft.com/office/drawing/2014/main" id="{A1E36889-0383-4693-8B82-47149F0C60E0}"/>
              </a:ext>
            </a:extLst>
          </p:cNvPr>
          <p:cNvSpPr/>
          <p:nvPr/>
        </p:nvSpPr>
        <p:spPr>
          <a:xfrm>
            <a:off x="332329" y="4924298"/>
            <a:ext cx="12083157" cy="6682154"/>
          </a:xfrm>
          <a:prstGeom prst="roundRect">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ltLang="en-US" sz="3400" dirty="0">
              <a:latin typeface="Arial" panose="020B0604020202020204" pitchFamily="34" charset="0"/>
              <a:cs typeface="Arial" panose="020B0604020202020204" pitchFamily="34" charset="0"/>
            </a:endParaRPr>
          </a:p>
          <a:p>
            <a:endParaRPr lang="en-US" altLang="en-US" sz="3400" dirty="0">
              <a:latin typeface="Arial" panose="020B0604020202020204" pitchFamily="34" charset="0"/>
              <a:cs typeface="Arial" panose="020B0604020202020204" pitchFamily="34" charset="0"/>
            </a:endParaRPr>
          </a:p>
          <a:p>
            <a:r>
              <a:rPr lang="en-US" altLang="en-US" sz="3400" dirty="0">
                <a:latin typeface="Arial" panose="020B0604020202020204" pitchFamily="34" charset="0"/>
                <a:cs typeface="Arial" panose="020B0604020202020204" pitchFamily="34" charset="0"/>
              </a:rPr>
              <a:t>Patients that receive care management services are high-risk patients with multiple comorbidities and social determents.  In order for care management to be successful both the care manager and patient have to be engaged.  Traditional telephonic care management saw patients answer calls between one to five times in a 12 month period (</a:t>
            </a:r>
            <a:r>
              <a:rPr lang="en-US" altLang="en-US" sz="3400" dirty="0" err="1">
                <a:latin typeface="Arial" panose="020B0604020202020204" pitchFamily="34" charset="0"/>
                <a:cs typeface="Arial" panose="020B0604020202020204" pitchFamily="34" charset="0"/>
              </a:rPr>
              <a:t>Bachtiger</a:t>
            </a:r>
            <a:r>
              <a:rPr lang="en-US" altLang="en-US" sz="3400" dirty="0">
                <a:latin typeface="Arial" panose="020B0604020202020204" pitchFamily="34" charset="0"/>
                <a:cs typeface="Arial" panose="020B0604020202020204" pitchFamily="34" charset="0"/>
              </a:rPr>
              <a:t>, P., et al, 2019).  Is it time for a change?</a:t>
            </a:r>
          </a:p>
          <a:p>
            <a:pPr algn="ctr"/>
            <a:endParaRPr lang="en-US" sz="2800" dirty="0">
              <a:latin typeface="Arial" panose="020B0604020202020204" pitchFamily="34" charset="0"/>
              <a:cs typeface="Arial" panose="020B0604020202020204" pitchFamily="34" charset="0"/>
            </a:endParaRPr>
          </a:p>
        </p:txBody>
      </p:sp>
      <p:sp>
        <p:nvSpPr>
          <p:cNvPr id="15" name="Rectangle: Rounded Corners 14">
            <a:extLst>
              <a:ext uri="{FF2B5EF4-FFF2-40B4-BE49-F238E27FC236}">
                <a16:creationId xmlns:a16="http://schemas.microsoft.com/office/drawing/2014/main" id="{EF1EDAE3-CAD7-46BC-BCC8-D2DBBCDEB202}"/>
              </a:ext>
            </a:extLst>
          </p:cNvPr>
          <p:cNvSpPr/>
          <p:nvPr/>
        </p:nvSpPr>
        <p:spPr>
          <a:xfrm>
            <a:off x="332329" y="12391669"/>
            <a:ext cx="12032182" cy="3312876"/>
          </a:xfrm>
          <a:prstGeom prst="roundRect">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spcBef>
                <a:spcPct val="50000"/>
              </a:spcBef>
            </a:pPr>
            <a:endParaRPr lang="en-US" altLang="en-US" sz="3400" dirty="0">
              <a:latin typeface="Arial" panose="020B0604020202020204" pitchFamily="34" charset="0"/>
              <a:cs typeface="Arial" panose="020B0604020202020204" pitchFamily="34" charset="0"/>
            </a:endParaRPr>
          </a:p>
          <a:p>
            <a:pPr>
              <a:spcBef>
                <a:spcPct val="50000"/>
              </a:spcBef>
            </a:pPr>
            <a:r>
              <a:rPr lang="en-US" altLang="en-US" sz="3400" dirty="0">
                <a:latin typeface="Arial" panose="020B0604020202020204" pitchFamily="34" charset="0"/>
                <a:cs typeface="Arial" panose="020B0604020202020204" pitchFamily="34" charset="0"/>
              </a:rPr>
              <a:t>Does a digital health care management platform influence patient compliance and satisfaction in adult patients receiving care management?</a:t>
            </a:r>
            <a:endParaRPr lang="en-GB" altLang="en-US" sz="3400" b="1" dirty="0">
              <a:solidFill>
                <a:srgbClr val="CC3300"/>
              </a:solidFill>
              <a:latin typeface="Arial" panose="020B0604020202020204" pitchFamily="34" charset="0"/>
              <a:cs typeface="Arial" panose="020B0604020202020204" pitchFamily="34" charset="0"/>
            </a:endParaRPr>
          </a:p>
        </p:txBody>
      </p:sp>
      <p:sp>
        <p:nvSpPr>
          <p:cNvPr id="16" name="Rectangle: Rounded Corners 15">
            <a:extLst>
              <a:ext uri="{FF2B5EF4-FFF2-40B4-BE49-F238E27FC236}">
                <a16:creationId xmlns:a16="http://schemas.microsoft.com/office/drawing/2014/main" id="{8671E080-211A-4631-B1E1-4C208F7A23F2}"/>
              </a:ext>
            </a:extLst>
          </p:cNvPr>
          <p:cNvSpPr/>
          <p:nvPr/>
        </p:nvSpPr>
        <p:spPr>
          <a:xfrm>
            <a:off x="332329" y="16666395"/>
            <a:ext cx="12032182" cy="3312876"/>
          </a:xfrm>
          <a:prstGeom prst="roundRect">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spcBef>
                <a:spcPct val="50000"/>
              </a:spcBef>
            </a:pPr>
            <a:endParaRPr lang="en-US" altLang="en-US" sz="3400" dirty="0">
              <a:latin typeface="Arial" panose="020B0604020202020204" pitchFamily="34" charset="0"/>
              <a:cs typeface="Arial" panose="020B0604020202020204" pitchFamily="34" charset="0"/>
            </a:endParaRPr>
          </a:p>
          <a:p>
            <a:pPr>
              <a:spcBef>
                <a:spcPct val="50000"/>
              </a:spcBef>
            </a:pPr>
            <a:r>
              <a:rPr lang="en-US" altLang="en-US" sz="3400" dirty="0">
                <a:latin typeface="Arial" panose="020B0604020202020204" pitchFamily="34" charset="0"/>
                <a:cs typeface="Arial" panose="020B0604020202020204" pitchFamily="34" charset="0"/>
              </a:rPr>
              <a:t>Through a systematic review of literature it will be determined if adding a digital health intervention is effective in care management and patient satisfaction.</a:t>
            </a:r>
            <a:endParaRPr lang="en-US" altLang="en-US" sz="3400" b="1" dirty="0">
              <a:solidFill>
                <a:srgbClr val="CC3300"/>
              </a:solidFill>
              <a:latin typeface="Arial" panose="020B0604020202020204" pitchFamily="34" charset="0"/>
              <a:cs typeface="Arial" panose="020B0604020202020204" pitchFamily="34" charset="0"/>
            </a:endParaRPr>
          </a:p>
        </p:txBody>
      </p:sp>
      <p:sp>
        <p:nvSpPr>
          <p:cNvPr id="19" name="Rectangle: Rounded Corners 18">
            <a:extLst>
              <a:ext uri="{FF2B5EF4-FFF2-40B4-BE49-F238E27FC236}">
                <a16:creationId xmlns:a16="http://schemas.microsoft.com/office/drawing/2014/main" id="{72ABC6AE-6A34-42B2-9B10-04FC4907E78C}"/>
              </a:ext>
            </a:extLst>
          </p:cNvPr>
          <p:cNvSpPr/>
          <p:nvPr/>
        </p:nvSpPr>
        <p:spPr>
          <a:xfrm>
            <a:off x="383304" y="20941122"/>
            <a:ext cx="12032181" cy="6682154"/>
          </a:xfrm>
          <a:prstGeom prst="roundRect">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altLang="en-US" sz="3400" dirty="0">
              <a:latin typeface="Arial" panose="020B0604020202020204" pitchFamily="34" charset="0"/>
            </a:endParaRPr>
          </a:p>
          <a:p>
            <a:endParaRPr lang="en-GB" altLang="en-US" sz="3400" dirty="0">
              <a:latin typeface="Arial" panose="020B0604020202020204" pitchFamily="34" charset="0"/>
            </a:endParaRPr>
          </a:p>
          <a:p>
            <a:r>
              <a:rPr lang="en-GB" altLang="en-US" sz="3400" dirty="0">
                <a:latin typeface="Arial" panose="020B0604020202020204" pitchFamily="34" charset="0"/>
              </a:rPr>
              <a:t>One assumption in Jean Watson’s Theory of nursing is that a caring environment is one that offers the development of potential while allowing the patient to choose the best action for themselves at a given point of time (Nursing-Theory.org, 2016).  The art of care management is exactly this.  Patients must be valued for who they are and play an active role in their healthcare.</a:t>
            </a:r>
          </a:p>
          <a:p>
            <a:pPr algn="ctr"/>
            <a:endParaRPr lang="en-US" dirty="0"/>
          </a:p>
        </p:txBody>
      </p:sp>
      <p:sp>
        <p:nvSpPr>
          <p:cNvPr id="20" name="Rectangle: Rounded Corners 19">
            <a:extLst>
              <a:ext uri="{FF2B5EF4-FFF2-40B4-BE49-F238E27FC236}">
                <a16:creationId xmlns:a16="http://schemas.microsoft.com/office/drawing/2014/main" id="{3B56A673-FF1B-4893-BEBF-54B9EEB1E006}"/>
              </a:ext>
            </a:extLst>
          </p:cNvPr>
          <p:cNvSpPr/>
          <p:nvPr/>
        </p:nvSpPr>
        <p:spPr>
          <a:xfrm>
            <a:off x="13081180" y="4833937"/>
            <a:ext cx="12083158" cy="8341632"/>
          </a:xfrm>
          <a:prstGeom prst="roundRect">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ltLang="en-US" sz="3400" dirty="0">
              <a:latin typeface="Arial" panose="020B0604020202020204" pitchFamily="34" charset="0"/>
              <a:cs typeface="Arial" panose="020B0604020202020204" pitchFamily="34" charset="0"/>
            </a:endParaRPr>
          </a:p>
          <a:p>
            <a:r>
              <a:rPr lang="en-US" altLang="en-US" sz="3400" dirty="0">
                <a:latin typeface="Arial" panose="020B0604020202020204" pitchFamily="34" charset="0"/>
                <a:cs typeface="Arial" panose="020B0604020202020204" pitchFamily="34" charset="0"/>
              </a:rPr>
              <a:t>A systematic review was completed by searching PubMed, Cochrane Library, JMIR, Telemedicine Journal, and Care Management Journal for trails that assessed the effectiveness of digital health in chronic disease management</a:t>
            </a:r>
          </a:p>
          <a:p>
            <a:r>
              <a:rPr lang="en-US" altLang="en-US" sz="3400" dirty="0">
                <a:latin typeface="Arial" panose="020B0604020202020204" pitchFamily="34" charset="0"/>
                <a:cs typeface="Arial" panose="020B0604020202020204" pitchFamily="34" charset="0"/>
              </a:rPr>
              <a:t>Inclusion Criteria</a:t>
            </a:r>
          </a:p>
          <a:p>
            <a:r>
              <a:rPr lang="en-US" altLang="en-US" sz="3400" dirty="0">
                <a:latin typeface="Arial" panose="020B0604020202020204" pitchFamily="34" charset="0"/>
                <a:cs typeface="Arial" panose="020B0604020202020204" pitchFamily="34" charset="0"/>
              </a:rPr>
              <a:t>	* Diagnosed with a chronic disease: Cardiovascular Disease, Diabetes Mellitus, Asthma, or Lung Disease</a:t>
            </a:r>
          </a:p>
          <a:p>
            <a:r>
              <a:rPr lang="en-US" altLang="en-US" sz="3400" dirty="0">
                <a:latin typeface="Arial" panose="020B0604020202020204" pitchFamily="34" charset="0"/>
                <a:cs typeface="Arial" panose="020B0604020202020204" pitchFamily="34" charset="0"/>
              </a:rPr>
              <a:t>	* Adult (18 years or older)</a:t>
            </a:r>
          </a:p>
          <a:p>
            <a:r>
              <a:rPr lang="en-US" altLang="en-US" sz="3400" dirty="0">
                <a:latin typeface="Arial" panose="020B0604020202020204" pitchFamily="34" charset="0"/>
                <a:cs typeface="Arial" panose="020B0604020202020204" pitchFamily="34" charset="0"/>
              </a:rPr>
              <a:t>	* Enrolled in care management program</a:t>
            </a:r>
          </a:p>
          <a:p>
            <a:r>
              <a:rPr lang="en-US" altLang="en-US" sz="3400" dirty="0">
                <a:latin typeface="Arial" panose="020B0604020202020204" pitchFamily="34" charset="0"/>
                <a:cs typeface="Arial" panose="020B0604020202020204" pitchFamily="34" charset="0"/>
              </a:rPr>
              <a:t>	*  Studies done between 2015 to 2020</a:t>
            </a:r>
          </a:p>
          <a:p>
            <a:endParaRPr lang="en-US" dirty="0"/>
          </a:p>
        </p:txBody>
      </p:sp>
      <p:pic>
        <p:nvPicPr>
          <p:cNvPr id="22" name="Picture 21">
            <a:extLst>
              <a:ext uri="{FF2B5EF4-FFF2-40B4-BE49-F238E27FC236}">
                <a16:creationId xmlns:a16="http://schemas.microsoft.com/office/drawing/2014/main" id="{C6972588-8978-4B1C-8D19-2D56257EC28C}"/>
              </a:ext>
            </a:extLst>
          </p:cNvPr>
          <p:cNvPicPr>
            <a:picLocks noChangeAspect="1"/>
          </p:cNvPicPr>
          <p:nvPr/>
        </p:nvPicPr>
        <p:blipFill>
          <a:blip r:embed="rId6">
            <a:extLst>
              <a:ext uri="{28A0092B-C50C-407E-A947-70E740481C1C}">
                <a14:useLocalDpi xmlns:a14="http://schemas.microsoft.com/office/drawing/2010/main" val="0"/>
              </a:ext>
              <a:ext uri="{837473B0-CC2E-450A-ABE3-18F120FF3D39}">
                <a1611:picAttrSrcUrl xmlns:a1611="http://schemas.microsoft.com/office/drawing/2016/11/main" r:id="rId7"/>
              </a:ext>
            </a:extLst>
          </a:blip>
          <a:stretch>
            <a:fillRect/>
          </a:stretch>
        </p:blipFill>
        <p:spPr>
          <a:xfrm>
            <a:off x="28286026" y="28750367"/>
            <a:ext cx="6840415" cy="5130311"/>
          </a:xfrm>
          <a:prstGeom prst="rect">
            <a:avLst/>
          </a:prstGeom>
        </p:spPr>
      </p:pic>
      <p:sp>
        <p:nvSpPr>
          <p:cNvPr id="23" name="TextBox 22">
            <a:extLst>
              <a:ext uri="{FF2B5EF4-FFF2-40B4-BE49-F238E27FC236}">
                <a16:creationId xmlns:a16="http://schemas.microsoft.com/office/drawing/2014/main" id="{8B1B9CCA-8904-4854-B8CC-7F21C0D2EAA8}"/>
              </a:ext>
            </a:extLst>
          </p:cNvPr>
          <p:cNvSpPr txBox="1"/>
          <p:nvPr/>
        </p:nvSpPr>
        <p:spPr>
          <a:xfrm>
            <a:off x="28286026" y="33673010"/>
            <a:ext cx="6840415" cy="230832"/>
          </a:xfrm>
          <a:prstGeom prst="rect">
            <a:avLst/>
          </a:prstGeom>
          <a:noFill/>
        </p:spPr>
        <p:txBody>
          <a:bodyPr wrap="square" rtlCol="0">
            <a:spAutoFit/>
          </a:bodyPr>
          <a:lstStyle/>
          <a:p>
            <a:r>
              <a:rPr lang="en-US" sz="900" dirty="0">
                <a:hlinkClick r:id="rId7" tooltip="http://urbanveganchic.com/2013/12/22/heart-protection-with-veggies/"/>
              </a:rPr>
              <a:t>This Photo</a:t>
            </a:r>
            <a:r>
              <a:rPr lang="en-US" sz="900" dirty="0"/>
              <a:t> by Unknown Author is licensed under </a:t>
            </a:r>
            <a:r>
              <a:rPr lang="en-US" sz="900" dirty="0">
                <a:hlinkClick r:id="rId8" tooltip="https://creativecommons.org/licenses/by-nc-nd/3.0/"/>
              </a:rPr>
              <a:t>CC BY-NC-ND</a:t>
            </a:r>
            <a:endParaRPr lang="en-US" sz="900" dirty="0"/>
          </a:p>
        </p:txBody>
      </p:sp>
      <p:sp>
        <p:nvSpPr>
          <p:cNvPr id="30" name="Rectangle: Rounded Corners 29">
            <a:extLst>
              <a:ext uri="{FF2B5EF4-FFF2-40B4-BE49-F238E27FC236}">
                <a16:creationId xmlns:a16="http://schemas.microsoft.com/office/drawing/2014/main" id="{2B716807-95A9-4536-9F55-A860D8EC6801}"/>
              </a:ext>
            </a:extLst>
          </p:cNvPr>
          <p:cNvSpPr/>
          <p:nvPr/>
        </p:nvSpPr>
        <p:spPr>
          <a:xfrm>
            <a:off x="25830032" y="4747665"/>
            <a:ext cx="12083158" cy="12150915"/>
          </a:xfrm>
          <a:prstGeom prst="roundRect">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spcBef>
                <a:spcPct val="50000"/>
              </a:spcBef>
            </a:pPr>
            <a:endParaRPr lang="en-US" altLang="en-US" sz="3400" dirty="0">
              <a:latin typeface="Arial" panose="020B0604020202020204" pitchFamily="34" charset="0"/>
              <a:cs typeface="Arial" panose="020B0604020202020204" pitchFamily="34" charset="0"/>
            </a:endParaRPr>
          </a:p>
          <a:p>
            <a:pPr>
              <a:spcBef>
                <a:spcPct val="50000"/>
              </a:spcBef>
            </a:pPr>
            <a:r>
              <a:rPr lang="en-US" altLang="en-US" sz="3400" dirty="0">
                <a:latin typeface="Arial" panose="020B0604020202020204" pitchFamily="34" charset="0"/>
                <a:cs typeface="Arial" panose="020B0604020202020204" pitchFamily="34" charset="0"/>
              </a:rPr>
              <a:t>The results found through this review reinforce Watson’s Theory of individualized patient care.  The evidence shows that not every patient will effectively be engaged by simply a phone call. Digital interventions can improve outcomes through early detection of symptoms through real-time channels of communication, and it can serve as a vector to increase medical literacy and medication adherence without the limits of proximity currently associated with a traditional method of delivery. The positive aspects of mobile technology seem to increase the quality of life and sense of independence for users, and it can increase a patient’s understanding and ability to self-monitor medical conditions which can lead to improved outcomes (Kruse et al, 2016).  Care management needs to be innovative and utilize a variety of options to effectively engage, educate, and appropriately assist the patient in managing their disease including digital and mobile apps. </a:t>
            </a:r>
            <a:endParaRPr lang="en-AU" altLang="en-US" sz="3400" dirty="0">
              <a:latin typeface="Arial" panose="020B0604020202020204" pitchFamily="34" charset="0"/>
              <a:cs typeface="Arial" panose="020B0604020202020204" pitchFamily="34" charset="0"/>
            </a:endParaRPr>
          </a:p>
        </p:txBody>
      </p:sp>
      <p:sp>
        <p:nvSpPr>
          <p:cNvPr id="37" name="Rectangle: Rounded Corners 36">
            <a:extLst>
              <a:ext uri="{FF2B5EF4-FFF2-40B4-BE49-F238E27FC236}">
                <a16:creationId xmlns:a16="http://schemas.microsoft.com/office/drawing/2014/main" id="{FD6A9F79-E134-4959-956D-7835C4D43A2B}"/>
              </a:ext>
            </a:extLst>
          </p:cNvPr>
          <p:cNvSpPr/>
          <p:nvPr/>
        </p:nvSpPr>
        <p:spPr>
          <a:xfrm>
            <a:off x="13081180" y="24869110"/>
            <a:ext cx="12083158" cy="9389068"/>
          </a:xfrm>
          <a:prstGeom prst="roundRect">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57200" indent="-457200">
              <a:spcBef>
                <a:spcPct val="50000"/>
              </a:spcBef>
              <a:buFont typeface="Arial" panose="020B0604020202020204" pitchFamily="34" charset="0"/>
              <a:buChar char="•"/>
            </a:pPr>
            <a:r>
              <a:rPr lang="en-US" altLang="en-US" sz="3400" dirty="0">
                <a:latin typeface="Arial" panose="020B0604020202020204" pitchFamily="34" charset="0"/>
                <a:cs typeface="Arial" panose="020B0604020202020204" pitchFamily="34" charset="0"/>
              </a:rPr>
              <a:t>493 title, abstracts, or both reviewed</a:t>
            </a:r>
          </a:p>
          <a:p>
            <a:pPr marL="457200" indent="-457200">
              <a:spcBef>
                <a:spcPct val="50000"/>
              </a:spcBef>
              <a:buFont typeface="Arial" panose="020B0604020202020204" pitchFamily="34" charset="0"/>
              <a:buChar char="•"/>
            </a:pPr>
            <a:r>
              <a:rPr lang="en-US" altLang="en-US" sz="3400" dirty="0">
                <a:latin typeface="Arial" panose="020B0604020202020204" pitchFamily="34" charset="0"/>
                <a:cs typeface="Arial" panose="020B0604020202020204" pitchFamily="34" charset="0"/>
              </a:rPr>
              <a:t>8 papers reviewed</a:t>
            </a:r>
          </a:p>
          <a:p>
            <a:pPr marL="457200" indent="-457200">
              <a:spcBef>
                <a:spcPct val="50000"/>
              </a:spcBef>
              <a:buFont typeface="Arial" panose="020B0604020202020204" pitchFamily="34" charset="0"/>
              <a:buChar char="•"/>
            </a:pPr>
            <a:r>
              <a:rPr lang="en-US" altLang="en-US" sz="3400" dirty="0">
                <a:latin typeface="Arial" panose="020B0604020202020204" pitchFamily="34" charset="0"/>
                <a:cs typeface="Arial" panose="020B0604020202020204" pitchFamily="34" charset="0"/>
              </a:rPr>
              <a:t>3 papers excluded as did not meet criteria</a:t>
            </a:r>
          </a:p>
          <a:p>
            <a:pPr>
              <a:spcBef>
                <a:spcPct val="50000"/>
              </a:spcBef>
            </a:pPr>
            <a:r>
              <a:rPr lang="en-US" altLang="en-US" sz="3400" dirty="0">
                <a:latin typeface="Arial" panose="020B0604020202020204" pitchFamily="34" charset="0"/>
                <a:cs typeface="Arial" panose="020B0604020202020204" pitchFamily="34" charset="0"/>
              </a:rPr>
              <a:t>Home telemonitoring is more cost-effective solution for tackling CHF than nurse telephone support.  This patient centered approach improves </a:t>
            </a:r>
            <a:r>
              <a:rPr lang="en-US" altLang="en-US" sz="3400" dirty="0" err="1">
                <a:latin typeface="Arial" panose="020B0604020202020204" pitchFamily="34" charset="0"/>
                <a:cs typeface="Arial" panose="020B0604020202020204" pitchFamily="34" charset="0"/>
              </a:rPr>
              <a:t>Quaity</a:t>
            </a:r>
            <a:r>
              <a:rPr lang="en-US" altLang="en-US" sz="3400" dirty="0">
                <a:latin typeface="Arial" panose="020B0604020202020204" pitchFamily="34" charset="0"/>
                <a:cs typeface="Arial" panose="020B0604020202020204" pitchFamily="34" charset="0"/>
              </a:rPr>
              <a:t>-Adjusted Life Years (</a:t>
            </a:r>
            <a:r>
              <a:rPr lang="en-US" altLang="en-US" sz="3400" dirty="0" err="1">
                <a:latin typeface="Arial" panose="020B0604020202020204" pitchFamily="34" charset="0"/>
                <a:cs typeface="Arial" panose="020B0604020202020204" pitchFamily="34" charset="0"/>
              </a:rPr>
              <a:t>Gustam</a:t>
            </a:r>
            <a:r>
              <a:rPr lang="en-US" altLang="en-US" sz="3400" dirty="0">
                <a:latin typeface="Arial" panose="020B0604020202020204" pitchFamily="34" charset="0"/>
                <a:cs typeface="Arial" panose="020B0604020202020204" pitchFamily="34" charset="0"/>
              </a:rPr>
              <a:t> et al, 2018).  The field off health care should continue to advance in the digital health field to individualize patient care. </a:t>
            </a:r>
            <a:r>
              <a:rPr lang="en-US" sz="3400" dirty="0">
                <a:latin typeface="Arial" panose="020B0604020202020204" pitchFamily="34" charset="0"/>
                <a:cs typeface="Arial" panose="020B0604020202020204" pitchFamily="34" charset="0"/>
              </a:rPr>
              <a:t>At a basic level, information from connected devices should integrate with patients' electronic medical records to facilitate decision making in the same way clinicians view blood test results (Blakely et al, 2018).</a:t>
            </a:r>
            <a:endParaRPr lang="en-GB" altLang="en-US" sz="3400" dirty="0">
              <a:latin typeface="Arial" panose="020B0604020202020204" pitchFamily="34" charset="0"/>
              <a:cs typeface="Arial" panose="020B0604020202020204" pitchFamily="34" charset="0"/>
            </a:endParaRPr>
          </a:p>
        </p:txBody>
      </p:sp>
      <p:sp>
        <p:nvSpPr>
          <p:cNvPr id="38" name="Rectangle: Rounded Corners 37">
            <a:extLst>
              <a:ext uri="{FF2B5EF4-FFF2-40B4-BE49-F238E27FC236}">
                <a16:creationId xmlns:a16="http://schemas.microsoft.com/office/drawing/2014/main" id="{39CD403C-2D15-437D-8DCF-402BEE4F8647}"/>
              </a:ext>
            </a:extLst>
          </p:cNvPr>
          <p:cNvSpPr/>
          <p:nvPr/>
        </p:nvSpPr>
        <p:spPr>
          <a:xfrm>
            <a:off x="25664655" y="17507163"/>
            <a:ext cx="12083158" cy="10634621"/>
          </a:xfrm>
          <a:prstGeom prst="roundRect">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2600" dirty="0"/>
          </a:p>
          <a:p>
            <a:endParaRPr lang="en-US" sz="2600" dirty="0"/>
          </a:p>
          <a:p>
            <a:r>
              <a:rPr lang="en-US" sz="2600" dirty="0" err="1"/>
              <a:t>Bachtiger</a:t>
            </a:r>
            <a:r>
              <a:rPr lang="en-US" sz="2600" dirty="0"/>
              <a:t>, P., Goodman, E., </a:t>
            </a:r>
            <a:r>
              <a:rPr lang="en-US" sz="2600" dirty="0" err="1"/>
              <a:t>Panch</a:t>
            </a:r>
            <a:r>
              <a:rPr lang="en-US" sz="2600" dirty="0"/>
              <a:t>, T., Reidy, P., (2019).  Improving Care Management for Patients with Chronic Disease in a Transitional Care Setting Using Digital Health and Artificial Intelligence. </a:t>
            </a:r>
            <a:r>
              <a:rPr lang="en-US" sz="2600" i="1" dirty="0"/>
              <a:t>Journal of Managed Care Nursing</a:t>
            </a:r>
            <a:r>
              <a:rPr lang="en-US" sz="2600" dirty="0"/>
              <a:t>, 6(2), 4-10. </a:t>
            </a:r>
            <a:r>
              <a:rPr lang="en-US" sz="2600" u="sng" dirty="0">
                <a:hlinkClick r:id="rId9"/>
              </a:rPr>
              <a:t>http://aamcn.org/jmcn/JMCN%20V6N2.pdf</a:t>
            </a:r>
            <a:r>
              <a:rPr lang="en-US" sz="2600" dirty="0"/>
              <a:t>.</a:t>
            </a:r>
          </a:p>
          <a:p>
            <a:r>
              <a:rPr lang="en-US" sz="2600" dirty="0"/>
              <a:t>Blakey, J. D., Bender, B. G., Dima, A. L., Weinman, J., </a:t>
            </a:r>
            <a:r>
              <a:rPr lang="en-US" sz="2600" dirty="0" err="1"/>
              <a:t>Safioti</a:t>
            </a:r>
            <a:r>
              <a:rPr lang="en-US" sz="2600" dirty="0"/>
              <a:t>, G., &amp; Costello, R. W. (2018). Digital technologies and adherence in respiratory diseases: the road ahead. </a:t>
            </a:r>
            <a:r>
              <a:rPr lang="en-US" sz="2600" i="1" dirty="0"/>
              <a:t>The European respiratory journal</a:t>
            </a:r>
            <a:r>
              <a:rPr lang="en-US" sz="2600" dirty="0"/>
              <a:t>, </a:t>
            </a:r>
            <a:r>
              <a:rPr lang="en-US" sz="2600" i="1" dirty="0"/>
              <a:t>52</a:t>
            </a:r>
            <a:r>
              <a:rPr lang="en-US" sz="2600" dirty="0"/>
              <a:t>(5), 1801147. https://doi.org/10.1183/13993003.01147-2018</a:t>
            </a:r>
          </a:p>
          <a:p>
            <a:r>
              <a:rPr lang="en-US" sz="2600" dirty="0" err="1"/>
              <a:t>Buyukkaramikli</a:t>
            </a:r>
            <a:r>
              <a:rPr lang="en-US" sz="2600" dirty="0"/>
              <a:t>, N., De </a:t>
            </a:r>
            <a:r>
              <a:rPr lang="en-US" sz="2600" dirty="0" err="1"/>
              <a:t>Massari</a:t>
            </a:r>
            <a:r>
              <a:rPr lang="en-US" sz="2600" dirty="0"/>
              <a:t>, D., </a:t>
            </a:r>
            <a:r>
              <a:rPr lang="en-US" sz="2600" dirty="0" err="1"/>
              <a:t>Grustam</a:t>
            </a:r>
            <a:r>
              <a:rPr lang="en-US" sz="2600" dirty="0"/>
              <a:t>, A., </a:t>
            </a:r>
            <a:r>
              <a:rPr lang="en-US" sz="2600" dirty="0" err="1"/>
              <a:t>Koymans</a:t>
            </a:r>
            <a:r>
              <a:rPr lang="en-US" sz="2600" dirty="0"/>
              <a:t>, R., </a:t>
            </a:r>
            <a:r>
              <a:rPr lang="en-US" sz="2600" dirty="0" err="1"/>
              <a:t>Severens</a:t>
            </a:r>
            <a:r>
              <a:rPr lang="en-US" sz="2600" dirty="0"/>
              <a:t>, J., </a:t>
            </a:r>
            <a:r>
              <a:rPr lang="en-US" sz="2600" dirty="0" err="1"/>
              <a:t>Vrijhoef</a:t>
            </a:r>
            <a:r>
              <a:rPr lang="en-US" sz="2600" dirty="0"/>
              <a:t>, H., (2018). Cost-Effectiveness Analysis in Telehealth: A Comparison Between Home Telemonitoring, Nurse Telephone Support, and Usual Care in Chronic Heart Failure Management. </a:t>
            </a:r>
            <a:r>
              <a:rPr lang="en-US" sz="2600" i="1" dirty="0"/>
              <a:t>Elsevier.</a:t>
            </a:r>
            <a:r>
              <a:rPr lang="en-US" sz="2600" dirty="0"/>
              <a:t> Vol 21, 7. P 772-778. doi;10.1016/4.val.2017.11.011. </a:t>
            </a:r>
          </a:p>
          <a:p>
            <a:r>
              <a:rPr lang="en-US" sz="2600" dirty="0"/>
              <a:t>Kruse, C. S., </a:t>
            </a:r>
            <a:r>
              <a:rPr lang="en-US" sz="2600" dirty="0" err="1"/>
              <a:t>Mileski</a:t>
            </a:r>
            <a:r>
              <a:rPr lang="en-US" sz="2600" dirty="0"/>
              <a:t>, M., &amp; Moreno, J. (2017). Mobile health solutions for the aging population: A systematic narrative analysis. </a:t>
            </a:r>
            <a:r>
              <a:rPr lang="en-US" sz="2600" i="1" dirty="0"/>
              <a:t>Journal of telemedicine and telecare</a:t>
            </a:r>
            <a:r>
              <a:rPr lang="en-US" sz="2600" dirty="0"/>
              <a:t>, </a:t>
            </a:r>
            <a:r>
              <a:rPr lang="en-US" sz="2600" i="1" dirty="0"/>
              <a:t>23</a:t>
            </a:r>
            <a:r>
              <a:rPr lang="en-US" sz="2600" dirty="0"/>
              <a:t>(4), 439–451. </a:t>
            </a:r>
            <a:r>
              <a:rPr lang="en-US" sz="2600" u="sng" dirty="0">
                <a:hlinkClick r:id="rId10"/>
              </a:rPr>
              <a:t>https://doi.org/10.1177/1357633X16649790</a:t>
            </a:r>
            <a:endParaRPr lang="en-US" sz="2600" dirty="0"/>
          </a:p>
          <a:p>
            <a:r>
              <a:rPr lang="en-GB" sz="2600" dirty="0"/>
              <a:t>Nursing Theory, (</a:t>
            </a:r>
            <a:r>
              <a:rPr lang="en-GB" sz="2600" dirty="0" err="1"/>
              <a:t>n.d</a:t>
            </a:r>
            <a:r>
              <a:rPr lang="en-GB" sz="2600" dirty="0"/>
              <a:t>).  Retrieved May 7, 2020 from </a:t>
            </a:r>
            <a:r>
              <a:rPr lang="en-GB" sz="2600" u="sng" dirty="0">
                <a:hlinkClick r:id="rId11"/>
              </a:rPr>
              <a:t>http://www.nursing-theory.org/</a:t>
            </a:r>
            <a:endParaRPr lang="en-US" sz="2600" dirty="0"/>
          </a:p>
          <a:p>
            <a:r>
              <a:rPr lang="en-US" sz="2600" dirty="0"/>
              <a:t>Whitehead, L., &amp; Seaton, P. (2016). The Effectiveness of Self-Management Mobile Phone and Tablet Apps in Long-term Condition Management: A Systematic Review. </a:t>
            </a:r>
            <a:r>
              <a:rPr lang="en-US" sz="2600" i="1" dirty="0"/>
              <a:t>Journal of medical Internet research</a:t>
            </a:r>
            <a:r>
              <a:rPr lang="en-US" sz="2600" dirty="0"/>
              <a:t>, </a:t>
            </a:r>
            <a:r>
              <a:rPr lang="en-US" sz="2600" i="1" dirty="0"/>
              <a:t>18</a:t>
            </a:r>
            <a:r>
              <a:rPr lang="en-US" sz="2600" dirty="0"/>
              <a:t>(5), e97. https://doi.org/10.2196/jmir.4883</a:t>
            </a:r>
          </a:p>
        </p:txBody>
      </p:sp>
      <p:sp>
        <p:nvSpPr>
          <p:cNvPr id="39" name="Rectangle 38">
            <a:extLst>
              <a:ext uri="{FF2B5EF4-FFF2-40B4-BE49-F238E27FC236}">
                <a16:creationId xmlns:a16="http://schemas.microsoft.com/office/drawing/2014/main" id="{DF99BD17-45ED-4D7D-82CE-D53BF4A9860D}"/>
              </a:ext>
            </a:extLst>
          </p:cNvPr>
          <p:cNvSpPr/>
          <p:nvPr/>
        </p:nvSpPr>
        <p:spPr>
          <a:xfrm>
            <a:off x="1547446" y="5280415"/>
            <a:ext cx="9482505" cy="79096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800" dirty="0">
                <a:latin typeface="Arial Black" panose="020B0A04020102020204" pitchFamily="34" charset="0"/>
              </a:rPr>
              <a:t>Introduction</a:t>
            </a:r>
          </a:p>
        </p:txBody>
      </p:sp>
      <p:sp>
        <p:nvSpPr>
          <p:cNvPr id="41" name="Rectangle 40">
            <a:extLst>
              <a:ext uri="{FF2B5EF4-FFF2-40B4-BE49-F238E27FC236}">
                <a16:creationId xmlns:a16="http://schemas.microsoft.com/office/drawing/2014/main" id="{CB84EC35-8908-4EA2-B3E5-2B686C68BC0F}"/>
              </a:ext>
            </a:extLst>
          </p:cNvPr>
          <p:cNvSpPr/>
          <p:nvPr/>
        </p:nvSpPr>
        <p:spPr>
          <a:xfrm>
            <a:off x="1547446" y="12568302"/>
            <a:ext cx="9482505" cy="83196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800" dirty="0">
                <a:latin typeface="Arial Black" panose="020B0A04020102020204" pitchFamily="34" charset="0"/>
              </a:rPr>
              <a:t>Research </a:t>
            </a:r>
          </a:p>
        </p:txBody>
      </p:sp>
      <p:sp>
        <p:nvSpPr>
          <p:cNvPr id="42" name="Rectangle 41">
            <a:extLst>
              <a:ext uri="{FF2B5EF4-FFF2-40B4-BE49-F238E27FC236}">
                <a16:creationId xmlns:a16="http://schemas.microsoft.com/office/drawing/2014/main" id="{B34DE9A0-BBF6-4F84-A6F7-378DA72F30B1}"/>
              </a:ext>
            </a:extLst>
          </p:cNvPr>
          <p:cNvSpPr/>
          <p:nvPr/>
        </p:nvSpPr>
        <p:spPr>
          <a:xfrm>
            <a:off x="1547446" y="21233270"/>
            <a:ext cx="9482505" cy="104021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800" dirty="0">
                <a:latin typeface="Arial Black" panose="020B0A04020102020204" pitchFamily="34" charset="0"/>
              </a:rPr>
              <a:t>Conceptual Framework</a:t>
            </a:r>
          </a:p>
        </p:txBody>
      </p:sp>
      <p:sp>
        <p:nvSpPr>
          <p:cNvPr id="43" name="Rectangle 42">
            <a:extLst>
              <a:ext uri="{FF2B5EF4-FFF2-40B4-BE49-F238E27FC236}">
                <a16:creationId xmlns:a16="http://schemas.microsoft.com/office/drawing/2014/main" id="{87698E41-3741-44F0-A407-C693AD09719A}"/>
              </a:ext>
            </a:extLst>
          </p:cNvPr>
          <p:cNvSpPr/>
          <p:nvPr/>
        </p:nvSpPr>
        <p:spPr>
          <a:xfrm>
            <a:off x="1607167" y="16877410"/>
            <a:ext cx="9482505" cy="91339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800" dirty="0">
                <a:latin typeface="Arial Black" panose="020B0A04020102020204" pitchFamily="34" charset="0"/>
              </a:rPr>
              <a:t>Purpose</a:t>
            </a:r>
          </a:p>
        </p:txBody>
      </p:sp>
      <p:sp>
        <p:nvSpPr>
          <p:cNvPr id="44" name="Rectangle 43">
            <a:extLst>
              <a:ext uri="{FF2B5EF4-FFF2-40B4-BE49-F238E27FC236}">
                <a16:creationId xmlns:a16="http://schemas.microsoft.com/office/drawing/2014/main" id="{50E1091C-9BD2-4A3A-806D-DD7557A11452}"/>
              </a:ext>
            </a:extLst>
          </p:cNvPr>
          <p:cNvSpPr/>
          <p:nvPr/>
        </p:nvSpPr>
        <p:spPr>
          <a:xfrm>
            <a:off x="14809240" y="4930051"/>
            <a:ext cx="8370277" cy="74584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800" dirty="0">
                <a:latin typeface="Arial Black" panose="020B0A04020102020204" pitchFamily="34" charset="0"/>
              </a:rPr>
              <a:t>Methods</a:t>
            </a:r>
          </a:p>
        </p:txBody>
      </p:sp>
      <p:sp>
        <p:nvSpPr>
          <p:cNvPr id="45" name="Rectangle 44">
            <a:extLst>
              <a:ext uri="{FF2B5EF4-FFF2-40B4-BE49-F238E27FC236}">
                <a16:creationId xmlns:a16="http://schemas.microsoft.com/office/drawing/2014/main" id="{E9AA1A42-26A9-4DE8-9F46-84925AAC5C12}"/>
              </a:ext>
            </a:extLst>
          </p:cNvPr>
          <p:cNvSpPr/>
          <p:nvPr/>
        </p:nvSpPr>
        <p:spPr>
          <a:xfrm>
            <a:off x="14998725" y="24869110"/>
            <a:ext cx="8248067" cy="79656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800" dirty="0">
                <a:latin typeface="Arial Black" panose="020B0A04020102020204" pitchFamily="34" charset="0"/>
              </a:rPr>
              <a:t>Results</a:t>
            </a:r>
          </a:p>
        </p:txBody>
      </p:sp>
      <p:sp>
        <p:nvSpPr>
          <p:cNvPr id="46" name="Rectangle 45">
            <a:extLst>
              <a:ext uri="{FF2B5EF4-FFF2-40B4-BE49-F238E27FC236}">
                <a16:creationId xmlns:a16="http://schemas.microsoft.com/office/drawing/2014/main" id="{526B4833-EAC7-4B83-9C56-D973151FBB97}"/>
              </a:ext>
            </a:extLst>
          </p:cNvPr>
          <p:cNvSpPr/>
          <p:nvPr/>
        </p:nvSpPr>
        <p:spPr>
          <a:xfrm>
            <a:off x="27378310" y="4930051"/>
            <a:ext cx="8494305" cy="101097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800" dirty="0">
                <a:latin typeface="Arial Black" panose="020B0A04020102020204" pitchFamily="34" charset="0"/>
              </a:rPr>
              <a:t>Implications</a:t>
            </a:r>
          </a:p>
        </p:txBody>
      </p:sp>
      <p:sp>
        <p:nvSpPr>
          <p:cNvPr id="47" name="Rectangle 46">
            <a:extLst>
              <a:ext uri="{FF2B5EF4-FFF2-40B4-BE49-F238E27FC236}">
                <a16:creationId xmlns:a16="http://schemas.microsoft.com/office/drawing/2014/main" id="{C3F31C58-9D4A-4C91-BF9E-4681D1B2D035}"/>
              </a:ext>
            </a:extLst>
          </p:cNvPr>
          <p:cNvSpPr/>
          <p:nvPr/>
        </p:nvSpPr>
        <p:spPr>
          <a:xfrm>
            <a:off x="27088955" y="17675893"/>
            <a:ext cx="9234558" cy="89460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800" dirty="0">
                <a:latin typeface="Arial Black" panose="020B0A04020102020204" pitchFamily="34" charset="0"/>
              </a:rPr>
              <a:t>References</a:t>
            </a:r>
          </a:p>
        </p:txBody>
      </p:sp>
      <p:sp>
        <p:nvSpPr>
          <p:cNvPr id="48" name="Rectangle 47">
            <a:extLst>
              <a:ext uri="{FF2B5EF4-FFF2-40B4-BE49-F238E27FC236}">
                <a16:creationId xmlns:a16="http://schemas.microsoft.com/office/drawing/2014/main" id="{D8A7B9D3-6983-40C5-80B7-E9A483E293FB}"/>
              </a:ext>
            </a:extLst>
          </p:cNvPr>
          <p:cNvSpPr/>
          <p:nvPr/>
        </p:nvSpPr>
        <p:spPr>
          <a:xfrm>
            <a:off x="0" y="0"/>
            <a:ext cx="38404800" cy="270721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600" dirty="0">
                <a:latin typeface="Arial Black" panose="020B0A04020102020204" pitchFamily="34" charset="0"/>
              </a:rPr>
              <a:t>Digital Advances in Care Management; Is It Effective ?</a:t>
            </a:r>
          </a:p>
        </p:txBody>
      </p:sp>
      <p:pic>
        <p:nvPicPr>
          <p:cNvPr id="50" name="Picture 49">
            <a:extLst>
              <a:ext uri="{FF2B5EF4-FFF2-40B4-BE49-F238E27FC236}">
                <a16:creationId xmlns:a16="http://schemas.microsoft.com/office/drawing/2014/main" id="{224FA50D-F5DC-436D-A6AE-8D43A3C7E94A}"/>
              </a:ext>
            </a:extLst>
          </p:cNvPr>
          <p:cNvPicPr>
            <a:picLocks noChangeAspect="1"/>
          </p:cNvPicPr>
          <p:nvPr/>
        </p:nvPicPr>
        <p:blipFill>
          <a:blip r:embed="rId12">
            <a:extLst>
              <a:ext uri="{28A0092B-C50C-407E-A947-70E740481C1C}">
                <a14:useLocalDpi xmlns:a14="http://schemas.microsoft.com/office/drawing/2010/main" val="0"/>
              </a:ext>
              <a:ext uri="{837473B0-CC2E-450A-ABE3-18F120FF3D39}">
                <a1611:picAttrSrcUrl xmlns:a1611="http://schemas.microsoft.com/office/drawing/2016/11/main" r:id="rId13"/>
              </a:ext>
            </a:extLst>
          </a:blip>
          <a:stretch>
            <a:fillRect/>
          </a:stretch>
        </p:blipFill>
        <p:spPr>
          <a:xfrm>
            <a:off x="33577856" y="1668732"/>
            <a:ext cx="4133468" cy="2539986"/>
          </a:xfrm>
          <a:prstGeom prst="rect">
            <a:avLst/>
          </a:prstGeom>
        </p:spPr>
      </p:pic>
      <p:sp>
        <p:nvSpPr>
          <p:cNvPr id="51" name="TextBox 50">
            <a:extLst>
              <a:ext uri="{FF2B5EF4-FFF2-40B4-BE49-F238E27FC236}">
                <a16:creationId xmlns:a16="http://schemas.microsoft.com/office/drawing/2014/main" id="{C18108C5-985F-45E4-BF21-C7B0EB2298AA}"/>
              </a:ext>
            </a:extLst>
          </p:cNvPr>
          <p:cNvSpPr txBox="1"/>
          <p:nvPr/>
        </p:nvSpPr>
        <p:spPr>
          <a:xfrm>
            <a:off x="33577856" y="4294400"/>
            <a:ext cx="4133468" cy="230832"/>
          </a:xfrm>
          <a:prstGeom prst="rect">
            <a:avLst/>
          </a:prstGeom>
          <a:noFill/>
        </p:spPr>
        <p:txBody>
          <a:bodyPr wrap="square" rtlCol="0">
            <a:spAutoFit/>
          </a:bodyPr>
          <a:lstStyle/>
          <a:p>
            <a:r>
              <a:rPr lang="en-US" sz="900">
                <a:hlinkClick r:id="rId13" tooltip="https://geobrava.wordpress.com/2019/09/16/remote-patient-monitoring-revenue-will-reach-1-15-billion/"/>
              </a:rPr>
              <a:t>This Photo</a:t>
            </a:r>
            <a:r>
              <a:rPr lang="en-US" sz="900"/>
              <a:t> by Unknown Author is licensed under </a:t>
            </a:r>
            <a:r>
              <a:rPr lang="en-US" sz="900">
                <a:hlinkClick r:id="rId14" tooltip="https://creativecommons.org/licenses/by-sa/3.0/"/>
              </a:rPr>
              <a:t>CC BY-SA</a:t>
            </a:r>
            <a:endParaRPr lang="en-US" sz="900"/>
          </a:p>
        </p:txBody>
      </p:sp>
      <p:pic>
        <p:nvPicPr>
          <p:cNvPr id="52" name="Picture 51">
            <a:extLst>
              <a:ext uri="{FF2B5EF4-FFF2-40B4-BE49-F238E27FC236}">
                <a16:creationId xmlns:a16="http://schemas.microsoft.com/office/drawing/2014/main" id="{17DFDEA3-AA02-46BB-BB34-045CC5B09FE7}"/>
              </a:ext>
            </a:extLst>
          </p:cNvPr>
          <p:cNvPicPr/>
          <p:nvPr/>
        </p:nvPicPr>
        <p:blipFill>
          <a:blip r:embed="rId15">
            <a:extLst>
              <a:ext uri="{28A0092B-C50C-407E-A947-70E740481C1C}">
                <a14:useLocalDpi xmlns:a14="http://schemas.microsoft.com/office/drawing/2010/main" val="0"/>
              </a:ext>
              <a:ext uri="{837473B0-CC2E-450A-ABE3-18F120FF3D39}">
                <a1611:picAttrSrcUrl xmlns:a1611="http://schemas.microsoft.com/office/drawing/2016/11/main" r:id="rId16"/>
              </a:ext>
            </a:extLst>
          </a:blip>
          <a:stretch>
            <a:fillRect/>
          </a:stretch>
        </p:blipFill>
        <p:spPr>
          <a:xfrm>
            <a:off x="2686577" y="28750366"/>
            <a:ext cx="7084614" cy="5130311"/>
          </a:xfrm>
          <a:prstGeom prst="rect">
            <a:avLst/>
          </a:prstGeom>
        </p:spPr>
      </p:pic>
      <p:sp>
        <p:nvSpPr>
          <p:cNvPr id="53" name="TextBox 28">
            <a:extLst>
              <a:ext uri="{FF2B5EF4-FFF2-40B4-BE49-F238E27FC236}">
                <a16:creationId xmlns:a16="http://schemas.microsoft.com/office/drawing/2014/main" id="{9F8A0DE4-42F9-46BE-A6DD-AE902E195745}"/>
              </a:ext>
            </a:extLst>
          </p:cNvPr>
          <p:cNvSpPr txBox="1"/>
          <p:nvPr/>
        </p:nvSpPr>
        <p:spPr>
          <a:xfrm>
            <a:off x="2686577" y="34011163"/>
            <a:ext cx="1920240" cy="494030"/>
          </a:xfrm>
          <a:prstGeom prst="rect">
            <a:avLst/>
          </a:prstGeom>
          <a:noFill/>
        </p:spPr>
        <p:txBody>
          <a:bodyPr wrap="square" rtlCol="0">
            <a:spAutoFit/>
          </a:bodyPr>
          <a:lstStyle/>
          <a:p>
            <a:pPr marL="0" marR="0">
              <a:lnSpc>
                <a:spcPct val="107000"/>
              </a:lnSpc>
              <a:spcBef>
                <a:spcPts val="0"/>
              </a:spcBef>
              <a:spcAft>
                <a:spcPts val="800"/>
              </a:spcAft>
            </a:pPr>
            <a:r>
              <a:rPr lang="en-US" sz="900" u="sng" kern="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hlinkClick r:id="rId16"/>
              </a:rPr>
              <a:t>This Photo</a:t>
            </a:r>
            <a:r>
              <a:rPr lang="en-US" sz="900" kern="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by Unknown Author is licensed under </a:t>
            </a:r>
            <a:r>
              <a:rPr lang="en-US" sz="900" u="sng" kern="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hlinkClick r:id="rId17"/>
              </a:rPr>
              <a:t>CC BY-ND</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54" name="Chart 53">
            <a:extLst>
              <a:ext uri="{FF2B5EF4-FFF2-40B4-BE49-F238E27FC236}">
                <a16:creationId xmlns:a16="http://schemas.microsoft.com/office/drawing/2014/main" id="{980CD7EC-487A-453B-B5EA-22A5CCF2D7C6}"/>
              </a:ext>
            </a:extLst>
          </p:cNvPr>
          <p:cNvGraphicFramePr>
            <a:graphicFrameLocks/>
          </p:cNvGraphicFramePr>
          <p:nvPr>
            <p:extLst>
              <p:ext uri="{D42A27DB-BD31-4B8C-83A1-F6EECF244321}">
                <p14:modId xmlns:p14="http://schemas.microsoft.com/office/powerpoint/2010/main" val="340189835"/>
              </p:ext>
            </p:extLst>
          </p:nvPr>
        </p:nvGraphicFramePr>
        <p:xfrm>
          <a:off x="15078431" y="18962159"/>
          <a:ext cx="8247938" cy="5320040"/>
        </p:xfrm>
        <a:graphic>
          <a:graphicData uri="http://schemas.openxmlformats.org/drawingml/2006/chart">
            <c:chart xmlns:c="http://schemas.openxmlformats.org/drawingml/2006/chart" xmlns:r="http://schemas.openxmlformats.org/officeDocument/2006/relationships" r:id="rId18"/>
          </a:graphicData>
        </a:graphic>
      </p:graphicFrame>
      <p:graphicFrame>
        <p:nvGraphicFramePr>
          <p:cNvPr id="55" name="Chart 54">
            <a:extLst>
              <a:ext uri="{FF2B5EF4-FFF2-40B4-BE49-F238E27FC236}">
                <a16:creationId xmlns:a16="http://schemas.microsoft.com/office/drawing/2014/main" id="{8D1262F5-B83B-49C7-A701-8629B42D3744}"/>
              </a:ext>
            </a:extLst>
          </p:cNvPr>
          <p:cNvGraphicFramePr>
            <a:graphicFrameLocks/>
          </p:cNvGraphicFramePr>
          <p:nvPr>
            <p:extLst>
              <p:ext uri="{D42A27DB-BD31-4B8C-83A1-F6EECF244321}">
                <p14:modId xmlns:p14="http://schemas.microsoft.com/office/powerpoint/2010/main" val="3810972648"/>
              </p:ext>
            </p:extLst>
          </p:nvPr>
        </p:nvGraphicFramePr>
        <p:xfrm>
          <a:off x="15078431" y="13574573"/>
          <a:ext cx="8247937" cy="4988581"/>
        </p:xfrm>
        <a:graphic>
          <a:graphicData uri="http://schemas.openxmlformats.org/drawingml/2006/chart">
            <c:chart xmlns:c="http://schemas.openxmlformats.org/drawingml/2006/chart" xmlns:r="http://schemas.openxmlformats.org/officeDocument/2006/relationships" r:id="rId19"/>
          </a:graphicData>
        </a:graphic>
      </p:graphicFrame>
      <p:pic>
        <p:nvPicPr>
          <p:cNvPr id="57" name="Picture 56">
            <a:extLst>
              <a:ext uri="{FF2B5EF4-FFF2-40B4-BE49-F238E27FC236}">
                <a16:creationId xmlns:a16="http://schemas.microsoft.com/office/drawing/2014/main" id="{07F61FAC-69E9-4D20-9993-F9332FE5EFA5}"/>
              </a:ext>
            </a:extLst>
          </p:cNvPr>
          <p:cNvPicPr>
            <a:picLocks noChangeAspect="1"/>
          </p:cNvPicPr>
          <p:nvPr/>
        </p:nvPicPr>
        <p:blipFill>
          <a:blip r:embed="rId20">
            <a:extLst>
              <a:ext uri="{28A0092B-C50C-407E-A947-70E740481C1C}">
                <a14:useLocalDpi xmlns:a14="http://schemas.microsoft.com/office/drawing/2010/main" val="0"/>
              </a:ext>
              <a:ext uri="{837473B0-CC2E-450A-ABE3-18F120FF3D39}">
                <a1611:picAttrSrcUrl xmlns:a1611="http://schemas.microsoft.com/office/drawing/2016/11/main" r:id="rId21"/>
              </a:ext>
            </a:extLst>
          </a:blip>
          <a:stretch>
            <a:fillRect/>
          </a:stretch>
        </p:blipFill>
        <p:spPr>
          <a:xfrm>
            <a:off x="693476" y="1428887"/>
            <a:ext cx="3376042" cy="2556648"/>
          </a:xfrm>
          <a:prstGeom prst="rect">
            <a:avLst/>
          </a:prstGeom>
        </p:spPr>
      </p:pic>
      <p:sp>
        <p:nvSpPr>
          <p:cNvPr id="58" name="TextBox 57">
            <a:extLst>
              <a:ext uri="{FF2B5EF4-FFF2-40B4-BE49-F238E27FC236}">
                <a16:creationId xmlns:a16="http://schemas.microsoft.com/office/drawing/2014/main" id="{D4094CE9-FF8E-45EB-AA6E-248D5FEA499B}"/>
              </a:ext>
            </a:extLst>
          </p:cNvPr>
          <p:cNvSpPr txBox="1"/>
          <p:nvPr/>
        </p:nvSpPr>
        <p:spPr>
          <a:xfrm>
            <a:off x="881672" y="4290315"/>
            <a:ext cx="3229025" cy="230832"/>
          </a:xfrm>
          <a:prstGeom prst="rect">
            <a:avLst/>
          </a:prstGeom>
          <a:noFill/>
        </p:spPr>
        <p:txBody>
          <a:bodyPr wrap="square" rtlCol="0">
            <a:spAutoFit/>
          </a:bodyPr>
          <a:lstStyle/>
          <a:p>
            <a:r>
              <a:rPr lang="en-US" sz="900">
                <a:hlinkClick r:id="rId21" tooltip="https://geobrava.wordpress.com/2014/12/23/commercial-mobile-cloud-app-devops-will-blossom-in-2015/"/>
              </a:rPr>
              <a:t>This Photo</a:t>
            </a:r>
            <a:r>
              <a:rPr lang="en-US" sz="900"/>
              <a:t> by Unknown Author is licensed under </a:t>
            </a:r>
            <a:r>
              <a:rPr lang="en-US" sz="900">
                <a:hlinkClick r:id="rId14" tooltip="https://creativecommons.org/licenses/by-sa/3.0/"/>
              </a:rPr>
              <a:t>CC BY-SA</a:t>
            </a:r>
            <a:endParaRPr lang="en-US" sz="900"/>
          </a:p>
        </p:txBody>
      </p:sp>
    </p:spTree>
    <p:extLst>
      <p:ext uri="{BB962C8B-B14F-4D97-AF65-F5344CB8AC3E}">
        <p14:creationId xmlns:p14="http://schemas.microsoft.com/office/powerpoint/2010/main" val="4112950122"/>
      </p:ext>
    </p:extLst>
  </p:cSld>
  <p:clrMapOvr>
    <a:masterClrMapping/>
  </p:clrMapOvr>
</p:sld>
</file>

<file path=ppt/theme/theme1.xml><?xml version="1.0" encoding="utf-8"?>
<a:theme xmlns:a="http://schemas.openxmlformats.org/drawingml/2006/main" name="Office Theme">
  <a:themeElements>
    <a:clrScheme name="Blue Warm">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154</TotalTime>
  <Words>916</Words>
  <Application>Microsoft Office PowerPoint</Application>
  <PresentationFormat>Custom</PresentationFormat>
  <Paragraphs>48</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Arial Black</vt:lpstr>
      <vt:lpstr>Calibri</vt:lpstr>
      <vt:lpstr>Calibri Light</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Criger</dc:creator>
  <cp:lastModifiedBy>Criger</cp:lastModifiedBy>
  <cp:revision>11</cp:revision>
  <dcterms:created xsi:type="dcterms:W3CDTF">2020-05-10T14:56:41Z</dcterms:created>
  <dcterms:modified xsi:type="dcterms:W3CDTF">2020-05-10T17:31:01Z</dcterms:modified>
</cp:coreProperties>
</file>