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63" r:id="rId2"/>
  </p:sldIdLst>
  <p:sldSz cx="32004000" cy="21031200"/>
  <p:notesSz cx="6888163" cy="10020300"/>
  <p:defaultTextStyle>
    <a:defPPr>
      <a:defRPr lang="en-US"/>
    </a:defPPr>
    <a:lvl1pPr algn="l" rtl="0" eaLnBrk="0" fontAlgn="base" hangingPunct="0">
      <a:spcBef>
        <a:spcPct val="0"/>
      </a:spcBef>
      <a:spcAft>
        <a:spcPct val="0"/>
      </a:spcAft>
      <a:defRPr sz="1700" kern="1200">
        <a:solidFill>
          <a:schemeClr val="tx1"/>
        </a:solidFill>
        <a:latin typeface="Times New Roman" panose="02020603050405020304" pitchFamily="18" charset="0"/>
        <a:ea typeface="+mn-ea"/>
        <a:cs typeface="+mn-cs"/>
      </a:defRPr>
    </a:lvl1pPr>
    <a:lvl2pPr marL="323850" indent="133350" algn="l" rtl="0" eaLnBrk="0" fontAlgn="base" hangingPunct="0">
      <a:spcBef>
        <a:spcPct val="0"/>
      </a:spcBef>
      <a:spcAft>
        <a:spcPct val="0"/>
      </a:spcAft>
      <a:defRPr sz="1700" kern="1200">
        <a:solidFill>
          <a:schemeClr val="tx1"/>
        </a:solidFill>
        <a:latin typeface="Times New Roman" panose="02020603050405020304" pitchFamily="18" charset="0"/>
        <a:ea typeface="+mn-ea"/>
        <a:cs typeface="+mn-cs"/>
      </a:defRPr>
    </a:lvl2pPr>
    <a:lvl3pPr marL="647700" indent="266700" algn="l" rtl="0" eaLnBrk="0" fontAlgn="base" hangingPunct="0">
      <a:spcBef>
        <a:spcPct val="0"/>
      </a:spcBef>
      <a:spcAft>
        <a:spcPct val="0"/>
      </a:spcAft>
      <a:defRPr sz="1700" kern="1200">
        <a:solidFill>
          <a:schemeClr val="tx1"/>
        </a:solidFill>
        <a:latin typeface="Times New Roman" panose="02020603050405020304" pitchFamily="18" charset="0"/>
        <a:ea typeface="+mn-ea"/>
        <a:cs typeface="+mn-cs"/>
      </a:defRPr>
    </a:lvl3pPr>
    <a:lvl4pPr marL="971550" indent="400050" algn="l" rtl="0" eaLnBrk="0" fontAlgn="base" hangingPunct="0">
      <a:spcBef>
        <a:spcPct val="0"/>
      </a:spcBef>
      <a:spcAft>
        <a:spcPct val="0"/>
      </a:spcAft>
      <a:defRPr sz="1700" kern="1200">
        <a:solidFill>
          <a:schemeClr val="tx1"/>
        </a:solidFill>
        <a:latin typeface="Times New Roman" panose="02020603050405020304" pitchFamily="18" charset="0"/>
        <a:ea typeface="+mn-ea"/>
        <a:cs typeface="+mn-cs"/>
      </a:defRPr>
    </a:lvl4pPr>
    <a:lvl5pPr marL="1296988" indent="531813" algn="l" rtl="0" eaLnBrk="0" fontAlgn="base" hangingPunct="0">
      <a:spcBef>
        <a:spcPct val="0"/>
      </a:spcBef>
      <a:spcAft>
        <a:spcPct val="0"/>
      </a:spcAft>
      <a:defRPr sz="1700" kern="1200">
        <a:solidFill>
          <a:schemeClr val="tx1"/>
        </a:solidFill>
        <a:latin typeface="Times New Roman" panose="02020603050405020304" pitchFamily="18" charset="0"/>
        <a:ea typeface="+mn-ea"/>
        <a:cs typeface="+mn-cs"/>
      </a:defRPr>
    </a:lvl5pPr>
    <a:lvl6pPr marL="2286000" algn="l" defTabSz="914400" rtl="0" eaLnBrk="1" latinLnBrk="0" hangingPunct="1">
      <a:defRPr sz="1700" kern="1200">
        <a:solidFill>
          <a:schemeClr val="tx1"/>
        </a:solidFill>
        <a:latin typeface="Times New Roman" panose="02020603050405020304" pitchFamily="18" charset="0"/>
        <a:ea typeface="+mn-ea"/>
        <a:cs typeface="+mn-cs"/>
      </a:defRPr>
    </a:lvl6pPr>
    <a:lvl7pPr marL="2743200" algn="l" defTabSz="914400" rtl="0" eaLnBrk="1" latinLnBrk="0" hangingPunct="1">
      <a:defRPr sz="1700" kern="1200">
        <a:solidFill>
          <a:schemeClr val="tx1"/>
        </a:solidFill>
        <a:latin typeface="Times New Roman" panose="02020603050405020304" pitchFamily="18" charset="0"/>
        <a:ea typeface="+mn-ea"/>
        <a:cs typeface="+mn-cs"/>
      </a:defRPr>
    </a:lvl7pPr>
    <a:lvl8pPr marL="3200400" algn="l" defTabSz="914400" rtl="0" eaLnBrk="1" latinLnBrk="0" hangingPunct="1">
      <a:defRPr sz="1700" kern="1200">
        <a:solidFill>
          <a:schemeClr val="tx1"/>
        </a:solidFill>
        <a:latin typeface="Times New Roman" panose="02020603050405020304" pitchFamily="18" charset="0"/>
        <a:ea typeface="+mn-ea"/>
        <a:cs typeface="+mn-cs"/>
      </a:defRPr>
    </a:lvl8pPr>
    <a:lvl9pPr marL="3657600" algn="l" defTabSz="914400" rtl="0" eaLnBrk="1" latinLnBrk="0" hangingPunct="1">
      <a:defRPr sz="17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12757">
          <p15:clr>
            <a:srgbClr val="A4A3A4"/>
          </p15:clr>
        </p15:guide>
        <p15:guide id="2" orient="horz" pos="3598">
          <p15:clr>
            <a:srgbClr val="A4A3A4"/>
          </p15:clr>
        </p15:guide>
        <p15:guide id="3" orient="horz" pos="2257">
          <p15:clr>
            <a:srgbClr val="A4A3A4"/>
          </p15:clr>
        </p15:guide>
        <p15:guide id="4" orient="horz" pos="3991">
          <p15:clr>
            <a:srgbClr val="A4A3A4"/>
          </p15:clr>
        </p15:guide>
        <p15:guide id="5" pos="525">
          <p15:clr>
            <a:srgbClr val="A4A3A4"/>
          </p15:clr>
        </p15:guide>
        <p15:guide id="6" pos="5040">
          <p15:clr>
            <a:srgbClr val="A4A3A4"/>
          </p15:clr>
        </p15:guide>
        <p15:guide id="7" pos="5390">
          <p15:clr>
            <a:srgbClr val="A4A3A4"/>
          </p15:clr>
        </p15:guide>
        <p15:guide id="8" pos="9905">
          <p15:clr>
            <a:srgbClr val="A4A3A4"/>
          </p15:clr>
        </p15:guide>
        <p15:guide id="9" pos="10255">
          <p15:clr>
            <a:srgbClr val="A4A3A4"/>
          </p15:clr>
        </p15:guide>
        <p15:guide id="10" pos="14770">
          <p15:clr>
            <a:srgbClr val="A4A3A4"/>
          </p15:clr>
        </p15:guide>
        <p15:guide id="11" pos="15120">
          <p15:clr>
            <a:srgbClr val="A4A3A4"/>
          </p15:clr>
        </p15:guide>
        <p15:guide id="12" pos="1963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99"/>
    <a:srgbClr val="CC3300"/>
    <a:srgbClr val="006600"/>
    <a:srgbClr val="336699"/>
    <a:srgbClr val="003399"/>
    <a:srgbClr val="660066"/>
    <a:srgbClr val="006666"/>
    <a:srgbClr val="66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934" autoAdjust="0"/>
    <p:restoredTop sz="90815" autoAdjust="0"/>
  </p:normalViewPr>
  <p:slideViewPr>
    <p:cSldViewPr>
      <p:cViewPr>
        <p:scale>
          <a:sx n="50" d="100"/>
          <a:sy n="50" d="100"/>
        </p:scale>
        <p:origin x="138" y="-1308"/>
      </p:cViewPr>
      <p:guideLst>
        <p:guide orient="horz" pos="12757"/>
        <p:guide orient="horz" pos="3598"/>
        <p:guide orient="horz" pos="2257"/>
        <p:guide orient="horz" pos="3991"/>
        <p:guide pos="525"/>
        <p:guide pos="5040"/>
        <p:guide pos="5390"/>
        <p:guide pos="9905"/>
        <p:guide pos="10255"/>
        <p:guide pos="14770"/>
        <p:guide pos="15120"/>
        <p:guide pos="1963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2A6A807A-7E51-4781-8C28-E74D12C93154}"/>
              </a:ext>
            </a:extLst>
          </p:cNvPr>
          <p:cNvSpPr>
            <a:spLocks noGrp="1" noChangeArrowheads="1"/>
          </p:cNvSpPr>
          <p:nvPr>
            <p:ph type="hdr" sz="quarter"/>
          </p:nvPr>
        </p:nvSpPr>
        <p:spPr bwMode="auto">
          <a:xfrm>
            <a:off x="0" y="0"/>
            <a:ext cx="2974975" cy="525463"/>
          </a:xfrm>
          <a:prstGeom prst="rect">
            <a:avLst/>
          </a:prstGeom>
          <a:noFill/>
          <a:ln w="9525">
            <a:noFill/>
            <a:miter lim="800000"/>
            <a:headEnd/>
            <a:tailEnd/>
          </a:ln>
          <a:effectLst/>
        </p:spPr>
        <p:txBody>
          <a:bodyPr vert="horz" wrap="square" lIns="89569" tIns="44785" rIns="89569" bIns="44785" numCol="1" anchor="t" anchorCtr="0" compatLnSpc="1">
            <a:prstTxWarp prst="textNoShape">
              <a:avLst/>
            </a:prstTxWarp>
          </a:bodyPr>
          <a:lstStyle>
            <a:lvl1pPr defTabSz="896938">
              <a:defRPr sz="1200">
                <a:latin typeface="Times New Roman" pitchFamily="18" charset="0"/>
              </a:defRPr>
            </a:lvl1pPr>
          </a:lstStyle>
          <a:p>
            <a:pPr>
              <a:defRPr/>
            </a:pPr>
            <a:endParaRPr lang="en-AU"/>
          </a:p>
        </p:txBody>
      </p:sp>
      <p:sp>
        <p:nvSpPr>
          <p:cNvPr id="4099" name="Rectangle 3">
            <a:extLst>
              <a:ext uri="{FF2B5EF4-FFF2-40B4-BE49-F238E27FC236}">
                <a16:creationId xmlns:a16="http://schemas.microsoft.com/office/drawing/2014/main" id="{25D0F769-9192-4F70-91E8-09008C1728DA}"/>
              </a:ext>
            </a:extLst>
          </p:cNvPr>
          <p:cNvSpPr>
            <a:spLocks noGrp="1" noChangeArrowheads="1"/>
          </p:cNvSpPr>
          <p:nvPr>
            <p:ph type="dt" sz="quarter" idx="1"/>
          </p:nvPr>
        </p:nvSpPr>
        <p:spPr bwMode="auto">
          <a:xfrm>
            <a:off x="3867150" y="0"/>
            <a:ext cx="3048000" cy="525463"/>
          </a:xfrm>
          <a:prstGeom prst="rect">
            <a:avLst/>
          </a:prstGeom>
          <a:noFill/>
          <a:ln w="9525">
            <a:noFill/>
            <a:miter lim="800000"/>
            <a:headEnd/>
            <a:tailEnd/>
          </a:ln>
          <a:effectLst/>
        </p:spPr>
        <p:txBody>
          <a:bodyPr vert="horz" wrap="square" lIns="89569" tIns="44785" rIns="89569" bIns="44785" numCol="1" anchor="t" anchorCtr="0" compatLnSpc="1">
            <a:prstTxWarp prst="textNoShape">
              <a:avLst/>
            </a:prstTxWarp>
          </a:bodyPr>
          <a:lstStyle>
            <a:lvl1pPr algn="r" defTabSz="896938">
              <a:defRPr sz="1200">
                <a:latin typeface="Times New Roman" pitchFamily="18" charset="0"/>
              </a:defRPr>
            </a:lvl1pPr>
          </a:lstStyle>
          <a:p>
            <a:pPr>
              <a:defRPr/>
            </a:pPr>
            <a:endParaRPr lang="en-AU"/>
          </a:p>
        </p:txBody>
      </p:sp>
      <p:sp>
        <p:nvSpPr>
          <p:cNvPr id="4100" name="Rectangle 4">
            <a:extLst>
              <a:ext uri="{FF2B5EF4-FFF2-40B4-BE49-F238E27FC236}">
                <a16:creationId xmlns:a16="http://schemas.microsoft.com/office/drawing/2014/main" id="{4C02FE69-6BC4-4410-93DA-63D2C7511825}"/>
              </a:ext>
            </a:extLst>
          </p:cNvPr>
          <p:cNvSpPr>
            <a:spLocks noGrp="1" noChangeArrowheads="1"/>
          </p:cNvSpPr>
          <p:nvPr>
            <p:ph type="ftr" sz="quarter" idx="2"/>
          </p:nvPr>
        </p:nvSpPr>
        <p:spPr bwMode="auto">
          <a:xfrm>
            <a:off x="0" y="9520238"/>
            <a:ext cx="2974975" cy="523875"/>
          </a:xfrm>
          <a:prstGeom prst="rect">
            <a:avLst/>
          </a:prstGeom>
          <a:noFill/>
          <a:ln w="9525">
            <a:noFill/>
            <a:miter lim="800000"/>
            <a:headEnd/>
            <a:tailEnd/>
          </a:ln>
          <a:effectLst/>
        </p:spPr>
        <p:txBody>
          <a:bodyPr vert="horz" wrap="square" lIns="89569" tIns="44785" rIns="89569" bIns="44785" numCol="1" anchor="b" anchorCtr="0" compatLnSpc="1">
            <a:prstTxWarp prst="textNoShape">
              <a:avLst/>
            </a:prstTxWarp>
          </a:bodyPr>
          <a:lstStyle>
            <a:lvl1pPr defTabSz="896938">
              <a:defRPr sz="1200">
                <a:latin typeface="Times New Roman" pitchFamily="18" charset="0"/>
              </a:defRPr>
            </a:lvl1pPr>
          </a:lstStyle>
          <a:p>
            <a:pPr>
              <a:defRPr/>
            </a:pPr>
            <a:endParaRPr lang="en-AU"/>
          </a:p>
        </p:txBody>
      </p:sp>
      <p:sp>
        <p:nvSpPr>
          <p:cNvPr id="4101" name="Rectangle 5">
            <a:extLst>
              <a:ext uri="{FF2B5EF4-FFF2-40B4-BE49-F238E27FC236}">
                <a16:creationId xmlns:a16="http://schemas.microsoft.com/office/drawing/2014/main" id="{3F1E2BCB-87FE-4197-9F6C-FE29F3C8BE0C}"/>
              </a:ext>
            </a:extLst>
          </p:cNvPr>
          <p:cNvSpPr>
            <a:spLocks noGrp="1" noChangeArrowheads="1"/>
          </p:cNvSpPr>
          <p:nvPr>
            <p:ph type="sldNum" sz="quarter" idx="3"/>
          </p:nvPr>
        </p:nvSpPr>
        <p:spPr bwMode="auto">
          <a:xfrm>
            <a:off x="3867150" y="9520238"/>
            <a:ext cx="3048000" cy="523875"/>
          </a:xfrm>
          <a:prstGeom prst="rect">
            <a:avLst/>
          </a:prstGeom>
          <a:noFill/>
          <a:ln w="9525">
            <a:noFill/>
            <a:miter lim="800000"/>
            <a:headEnd/>
            <a:tailEnd/>
          </a:ln>
          <a:effectLst/>
        </p:spPr>
        <p:txBody>
          <a:bodyPr vert="horz" wrap="square" lIns="89569" tIns="44785" rIns="89569" bIns="44785" numCol="1" anchor="b" anchorCtr="0" compatLnSpc="1">
            <a:prstTxWarp prst="textNoShape">
              <a:avLst/>
            </a:prstTxWarp>
          </a:bodyPr>
          <a:lstStyle>
            <a:lvl1pPr algn="r" defTabSz="896938">
              <a:defRPr sz="1200">
                <a:latin typeface="Times New Roman" charset="0"/>
              </a:defRPr>
            </a:lvl1pPr>
          </a:lstStyle>
          <a:p>
            <a:pPr>
              <a:defRPr/>
            </a:pPr>
            <a:fld id="{FBF6E230-83C4-4801-80D8-80C216538115}" type="slidenum">
              <a:rPr lang="en-AU" altLang="x-none"/>
              <a:pPr>
                <a:defRPr/>
              </a:pPr>
              <a:t>‹#›</a:t>
            </a:fld>
            <a:endParaRPr lang="en-AU" altLang="x-non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C1DB6139-7D14-4391-9344-84D91FB137FD}"/>
              </a:ext>
            </a:extLst>
          </p:cNvPr>
          <p:cNvSpPr>
            <a:spLocks noGrp="1" noChangeArrowheads="1"/>
          </p:cNvSpPr>
          <p:nvPr>
            <p:ph type="hdr" sz="quarter"/>
          </p:nvPr>
        </p:nvSpPr>
        <p:spPr bwMode="auto">
          <a:xfrm>
            <a:off x="0" y="0"/>
            <a:ext cx="2974975" cy="525463"/>
          </a:xfrm>
          <a:prstGeom prst="rect">
            <a:avLst/>
          </a:prstGeom>
          <a:noFill/>
          <a:ln w="9525">
            <a:noFill/>
            <a:miter lim="800000"/>
            <a:headEnd/>
            <a:tailEnd/>
          </a:ln>
          <a:effectLst/>
        </p:spPr>
        <p:txBody>
          <a:bodyPr vert="horz" wrap="square" lIns="89569" tIns="44785" rIns="89569" bIns="44785" numCol="1" anchor="t" anchorCtr="0" compatLnSpc="1">
            <a:prstTxWarp prst="textNoShape">
              <a:avLst/>
            </a:prstTxWarp>
          </a:bodyPr>
          <a:lstStyle>
            <a:lvl1pPr defTabSz="896938">
              <a:defRPr sz="1200">
                <a:latin typeface="Times New Roman" pitchFamily="18" charset="0"/>
              </a:defRPr>
            </a:lvl1pPr>
          </a:lstStyle>
          <a:p>
            <a:pPr>
              <a:defRPr/>
            </a:pPr>
            <a:endParaRPr lang="en-AU"/>
          </a:p>
        </p:txBody>
      </p:sp>
      <p:sp>
        <p:nvSpPr>
          <p:cNvPr id="3075" name="Rectangle 3">
            <a:extLst>
              <a:ext uri="{FF2B5EF4-FFF2-40B4-BE49-F238E27FC236}">
                <a16:creationId xmlns:a16="http://schemas.microsoft.com/office/drawing/2014/main" id="{4065CE2E-2EE8-4407-B103-72E23ACA46A8}"/>
              </a:ext>
            </a:extLst>
          </p:cNvPr>
          <p:cNvSpPr>
            <a:spLocks noGrp="1" noChangeArrowheads="1"/>
          </p:cNvSpPr>
          <p:nvPr>
            <p:ph type="dt" idx="1"/>
          </p:nvPr>
        </p:nvSpPr>
        <p:spPr bwMode="auto">
          <a:xfrm>
            <a:off x="3867150" y="0"/>
            <a:ext cx="3048000" cy="525463"/>
          </a:xfrm>
          <a:prstGeom prst="rect">
            <a:avLst/>
          </a:prstGeom>
          <a:noFill/>
          <a:ln w="9525">
            <a:noFill/>
            <a:miter lim="800000"/>
            <a:headEnd/>
            <a:tailEnd/>
          </a:ln>
          <a:effectLst/>
        </p:spPr>
        <p:txBody>
          <a:bodyPr vert="horz" wrap="square" lIns="89569" tIns="44785" rIns="89569" bIns="44785" numCol="1" anchor="t" anchorCtr="0" compatLnSpc="1">
            <a:prstTxWarp prst="textNoShape">
              <a:avLst/>
            </a:prstTxWarp>
          </a:bodyPr>
          <a:lstStyle>
            <a:lvl1pPr algn="r" defTabSz="896938">
              <a:defRPr sz="1200">
                <a:latin typeface="Times New Roman" pitchFamily="18" charset="0"/>
              </a:defRPr>
            </a:lvl1pPr>
          </a:lstStyle>
          <a:p>
            <a:pPr>
              <a:defRPr/>
            </a:pPr>
            <a:endParaRPr lang="en-AU"/>
          </a:p>
        </p:txBody>
      </p:sp>
      <p:sp>
        <p:nvSpPr>
          <p:cNvPr id="13316" name="Rectangle 4">
            <a:extLst>
              <a:ext uri="{FF2B5EF4-FFF2-40B4-BE49-F238E27FC236}">
                <a16:creationId xmlns:a16="http://schemas.microsoft.com/office/drawing/2014/main" id="{BCD4F236-6013-412E-9ACE-C37D30B0CE29}"/>
              </a:ext>
            </a:extLst>
          </p:cNvPr>
          <p:cNvSpPr>
            <a:spLocks noGrp="1" noRot="1" noChangeAspect="1" noChangeArrowheads="1" noTextEdit="1"/>
          </p:cNvSpPr>
          <p:nvPr>
            <p:ph type="sldImg" idx="2"/>
          </p:nvPr>
        </p:nvSpPr>
        <p:spPr bwMode="auto">
          <a:xfrm>
            <a:off x="571500" y="749300"/>
            <a:ext cx="5702300" cy="37480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a:extLst>
              <a:ext uri="{FF2B5EF4-FFF2-40B4-BE49-F238E27FC236}">
                <a16:creationId xmlns:a16="http://schemas.microsoft.com/office/drawing/2014/main" id="{49453FF9-BB81-4D41-9EE0-658CD49A07EF}"/>
              </a:ext>
            </a:extLst>
          </p:cNvPr>
          <p:cNvSpPr>
            <a:spLocks noGrp="1" noChangeArrowheads="1"/>
          </p:cNvSpPr>
          <p:nvPr>
            <p:ph type="body" sz="quarter" idx="3"/>
          </p:nvPr>
        </p:nvSpPr>
        <p:spPr bwMode="auto">
          <a:xfrm>
            <a:off x="892175" y="4797425"/>
            <a:ext cx="5056188" cy="4497388"/>
          </a:xfrm>
          <a:prstGeom prst="rect">
            <a:avLst/>
          </a:prstGeom>
          <a:noFill/>
          <a:ln w="9525">
            <a:noFill/>
            <a:miter lim="800000"/>
            <a:headEnd/>
            <a:tailEnd/>
          </a:ln>
          <a:effectLst/>
        </p:spPr>
        <p:txBody>
          <a:bodyPr vert="horz" wrap="square" lIns="89569" tIns="44785" rIns="89569" bIns="44785" numCol="1" anchor="t" anchorCtr="0" compatLnSpc="1">
            <a:prstTxWarp prst="textNoShape">
              <a:avLst/>
            </a:prstTxWarp>
          </a:body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3078" name="Rectangle 6">
            <a:extLst>
              <a:ext uri="{FF2B5EF4-FFF2-40B4-BE49-F238E27FC236}">
                <a16:creationId xmlns:a16="http://schemas.microsoft.com/office/drawing/2014/main" id="{4D347521-DAB1-4302-911B-4A6A1A021DD2}"/>
              </a:ext>
            </a:extLst>
          </p:cNvPr>
          <p:cNvSpPr>
            <a:spLocks noGrp="1" noChangeArrowheads="1"/>
          </p:cNvSpPr>
          <p:nvPr>
            <p:ph type="ftr" sz="quarter" idx="4"/>
          </p:nvPr>
        </p:nvSpPr>
        <p:spPr bwMode="auto">
          <a:xfrm>
            <a:off x="0" y="9520238"/>
            <a:ext cx="2974975" cy="523875"/>
          </a:xfrm>
          <a:prstGeom prst="rect">
            <a:avLst/>
          </a:prstGeom>
          <a:noFill/>
          <a:ln w="9525">
            <a:noFill/>
            <a:miter lim="800000"/>
            <a:headEnd/>
            <a:tailEnd/>
          </a:ln>
          <a:effectLst/>
        </p:spPr>
        <p:txBody>
          <a:bodyPr vert="horz" wrap="square" lIns="89569" tIns="44785" rIns="89569" bIns="44785" numCol="1" anchor="b" anchorCtr="0" compatLnSpc="1">
            <a:prstTxWarp prst="textNoShape">
              <a:avLst/>
            </a:prstTxWarp>
          </a:bodyPr>
          <a:lstStyle>
            <a:lvl1pPr defTabSz="896938">
              <a:defRPr sz="1200">
                <a:latin typeface="Times New Roman" pitchFamily="18" charset="0"/>
              </a:defRPr>
            </a:lvl1pPr>
          </a:lstStyle>
          <a:p>
            <a:pPr>
              <a:defRPr/>
            </a:pPr>
            <a:endParaRPr lang="en-AU"/>
          </a:p>
        </p:txBody>
      </p:sp>
      <p:sp>
        <p:nvSpPr>
          <p:cNvPr id="3079" name="Rectangle 7">
            <a:extLst>
              <a:ext uri="{FF2B5EF4-FFF2-40B4-BE49-F238E27FC236}">
                <a16:creationId xmlns:a16="http://schemas.microsoft.com/office/drawing/2014/main" id="{5081A9CD-2391-4559-A3FC-411C8A6446EB}"/>
              </a:ext>
            </a:extLst>
          </p:cNvPr>
          <p:cNvSpPr>
            <a:spLocks noGrp="1" noChangeArrowheads="1"/>
          </p:cNvSpPr>
          <p:nvPr>
            <p:ph type="sldNum" sz="quarter" idx="5"/>
          </p:nvPr>
        </p:nvSpPr>
        <p:spPr bwMode="auto">
          <a:xfrm>
            <a:off x="3867150" y="9520238"/>
            <a:ext cx="3048000" cy="523875"/>
          </a:xfrm>
          <a:prstGeom prst="rect">
            <a:avLst/>
          </a:prstGeom>
          <a:noFill/>
          <a:ln w="9525">
            <a:noFill/>
            <a:miter lim="800000"/>
            <a:headEnd/>
            <a:tailEnd/>
          </a:ln>
          <a:effectLst/>
        </p:spPr>
        <p:txBody>
          <a:bodyPr vert="horz" wrap="square" lIns="89569" tIns="44785" rIns="89569" bIns="44785" numCol="1" anchor="b" anchorCtr="0" compatLnSpc="1">
            <a:prstTxWarp prst="textNoShape">
              <a:avLst/>
            </a:prstTxWarp>
          </a:bodyPr>
          <a:lstStyle>
            <a:lvl1pPr algn="r" defTabSz="896938">
              <a:defRPr sz="1200">
                <a:latin typeface="Times New Roman" charset="0"/>
              </a:defRPr>
            </a:lvl1pPr>
          </a:lstStyle>
          <a:p>
            <a:pPr>
              <a:defRPr/>
            </a:pPr>
            <a:fld id="{EC0FF0ED-0A8F-4E45-8184-70A4F7BF675B}" type="slidenum">
              <a:rPr lang="en-AU" altLang="x-none"/>
              <a:pPr>
                <a:defRPr/>
              </a:pPr>
              <a:t>‹#›</a:t>
            </a:fld>
            <a:endParaRPr lang="en-AU" altLang="x-non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900" kern="1200">
        <a:solidFill>
          <a:schemeClr val="tx1"/>
        </a:solidFill>
        <a:latin typeface="Times New Roman" pitchFamily="18" charset="0"/>
        <a:ea typeface="+mn-ea"/>
        <a:cs typeface="+mn-cs"/>
      </a:defRPr>
    </a:lvl1pPr>
    <a:lvl2pPr marL="323850" algn="l" rtl="0" eaLnBrk="0" fontAlgn="base" hangingPunct="0">
      <a:spcBef>
        <a:spcPct val="30000"/>
      </a:spcBef>
      <a:spcAft>
        <a:spcPct val="0"/>
      </a:spcAft>
      <a:defRPr sz="900" kern="1200">
        <a:solidFill>
          <a:schemeClr val="tx1"/>
        </a:solidFill>
        <a:latin typeface="Times New Roman" pitchFamily="18" charset="0"/>
        <a:ea typeface="+mn-ea"/>
        <a:cs typeface="+mn-cs"/>
      </a:defRPr>
    </a:lvl2pPr>
    <a:lvl3pPr marL="647700" algn="l" rtl="0" eaLnBrk="0" fontAlgn="base" hangingPunct="0">
      <a:spcBef>
        <a:spcPct val="30000"/>
      </a:spcBef>
      <a:spcAft>
        <a:spcPct val="0"/>
      </a:spcAft>
      <a:defRPr sz="900" kern="1200">
        <a:solidFill>
          <a:schemeClr val="tx1"/>
        </a:solidFill>
        <a:latin typeface="Times New Roman" pitchFamily="18" charset="0"/>
        <a:ea typeface="+mn-ea"/>
        <a:cs typeface="+mn-cs"/>
      </a:defRPr>
    </a:lvl3pPr>
    <a:lvl4pPr marL="971550" algn="l" rtl="0" eaLnBrk="0" fontAlgn="base" hangingPunct="0">
      <a:spcBef>
        <a:spcPct val="30000"/>
      </a:spcBef>
      <a:spcAft>
        <a:spcPct val="0"/>
      </a:spcAft>
      <a:defRPr sz="900" kern="1200">
        <a:solidFill>
          <a:schemeClr val="tx1"/>
        </a:solidFill>
        <a:latin typeface="Times New Roman" pitchFamily="18" charset="0"/>
        <a:ea typeface="+mn-ea"/>
        <a:cs typeface="+mn-cs"/>
      </a:defRPr>
    </a:lvl4pPr>
    <a:lvl5pPr marL="1296988" algn="l" rtl="0" eaLnBrk="0" fontAlgn="base" hangingPunct="0">
      <a:spcBef>
        <a:spcPct val="30000"/>
      </a:spcBef>
      <a:spcAft>
        <a:spcPct val="0"/>
      </a:spcAft>
      <a:defRPr sz="900" kern="1200">
        <a:solidFill>
          <a:schemeClr val="tx1"/>
        </a:solidFill>
        <a:latin typeface="Times New Roman" pitchFamily="18" charset="0"/>
        <a:ea typeface="+mn-ea"/>
        <a:cs typeface="+mn-cs"/>
      </a:defRPr>
    </a:lvl5pPr>
    <a:lvl6pPr marL="1621688" algn="l" defTabSz="648675" rtl="0" eaLnBrk="1" latinLnBrk="0" hangingPunct="1">
      <a:defRPr sz="900" kern="1200">
        <a:solidFill>
          <a:schemeClr val="tx1"/>
        </a:solidFill>
        <a:latin typeface="+mn-lt"/>
        <a:ea typeface="+mn-ea"/>
        <a:cs typeface="+mn-cs"/>
      </a:defRPr>
    </a:lvl6pPr>
    <a:lvl7pPr marL="1946026" algn="l" defTabSz="648675" rtl="0" eaLnBrk="1" latinLnBrk="0" hangingPunct="1">
      <a:defRPr sz="900" kern="1200">
        <a:solidFill>
          <a:schemeClr val="tx1"/>
        </a:solidFill>
        <a:latin typeface="+mn-lt"/>
        <a:ea typeface="+mn-ea"/>
        <a:cs typeface="+mn-cs"/>
      </a:defRPr>
    </a:lvl7pPr>
    <a:lvl8pPr marL="2270364" algn="l" defTabSz="648675" rtl="0" eaLnBrk="1" latinLnBrk="0" hangingPunct="1">
      <a:defRPr sz="900" kern="1200">
        <a:solidFill>
          <a:schemeClr val="tx1"/>
        </a:solidFill>
        <a:latin typeface="+mn-lt"/>
        <a:ea typeface="+mn-ea"/>
        <a:cs typeface="+mn-cs"/>
      </a:defRPr>
    </a:lvl8pPr>
    <a:lvl9pPr marL="2594701" algn="l" defTabSz="648675"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a:extLst>
              <a:ext uri="{FF2B5EF4-FFF2-40B4-BE49-F238E27FC236}">
                <a16:creationId xmlns:a16="http://schemas.microsoft.com/office/drawing/2014/main" id="{F87BC1B6-1784-4B5F-9A41-AE831160BA0F}"/>
              </a:ext>
            </a:extLst>
          </p:cNvPr>
          <p:cNvSpPr>
            <a:spLocks noGrp="1" noRot="1" noChangeAspect="1" noTextEdit="1"/>
          </p:cNvSpPr>
          <p:nvPr>
            <p:ph type="sldImg"/>
          </p:nvPr>
        </p:nvSpPr>
        <p:spPr>
          <a:ln/>
        </p:spPr>
      </p:sp>
      <p:sp>
        <p:nvSpPr>
          <p:cNvPr id="16386" name="Notes Placeholder 2">
            <a:extLst>
              <a:ext uri="{FF2B5EF4-FFF2-40B4-BE49-F238E27FC236}">
                <a16:creationId xmlns:a16="http://schemas.microsoft.com/office/drawing/2014/main" id="{99163A31-59B0-4E4B-9DAE-4055DA05ADA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6387" name="Slide Number Placeholder 3">
            <a:extLst>
              <a:ext uri="{FF2B5EF4-FFF2-40B4-BE49-F238E27FC236}">
                <a16:creationId xmlns:a16="http://schemas.microsoft.com/office/drawing/2014/main" id="{919A89E8-0EE3-4BFA-8D66-79BDF9529A6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6938">
              <a:defRPr sz="1700">
                <a:solidFill>
                  <a:schemeClr val="tx1"/>
                </a:solidFill>
                <a:latin typeface="Times New Roman" panose="02020603050405020304" pitchFamily="18" charset="0"/>
              </a:defRPr>
            </a:lvl1pPr>
            <a:lvl2pPr marL="742950" indent="-285750" defTabSz="896938">
              <a:defRPr sz="1700">
                <a:solidFill>
                  <a:schemeClr val="tx1"/>
                </a:solidFill>
                <a:latin typeface="Times New Roman" panose="02020603050405020304" pitchFamily="18" charset="0"/>
              </a:defRPr>
            </a:lvl2pPr>
            <a:lvl3pPr marL="1143000" indent="-228600" defTabSz="896938">
              <a:defRPr sz="1700">
                <a:solidFill>
                  <a:schemeClr val="tx1"/>
                </a:solidFill>
                <a:latin typeface="Times New Roman" panose="02020603050405020304" pitchFamily="18" charset="0"/>
              </a:defRPr>
            </a:lvl3pPr>
            <a:lvl4pPr marL="1600200" indent="-228600" defTabSz="896938">
              <a:defRPr sz="1700">
                <a:solidFill>
                  <a:schemeClr val="tx1"/>
                </a:solidFill>
                <a:latin typeface="Times New Roman" panose="02020603050405020304" pitchFamily="18" charset="0"/>
              </a:defRPr>
            </a:lvl4pPr>
            <a:lvl5pPr marL="2057400" indent="-228600" defTabSz="896938">
              <a:defRPr sz="1700">
                <a:solidFill>
                  <a:schemeClr val="tx1"/>
                </a:solidFill>
                <a:latin typeface="Times New Roman" panose="02020603050405020304" pitchFamily="18" charset="0"/>
              </a:defRPr>
            </a:lvl5pPr>
            <a:lvl6pPr marL="2514600" indent="-228600" defTabSz="896938" eaLnBrk="0" fontAlgn="base" hangingPunct="0">
              <a:spcBef>
                <a:spcPct val="0"/>
              </a:spcBef>
              <a:spcAft>
                <a:spcPct val="0"/>
              </a:spcAft>
              <a:defRPr sz="1700">
                <a:solidFill>
                  <a:schemeClr val="tx1"/>
                </a:solidFill>
                <a:latin typeface="Times New Roman" panose="02020603050405020304" pitchFamily="18" charset="0"/>
              </a:defRPr>
            </a:lvl6pPr>
            <a:lvl7pPr marL="2971800" indent="-228600" defTabSz="896938" eaLnBrk="0" fontAlgn="base" hangingPunct="0">
              <a:spcBef>
                <a:spcPct val="0"/>
              </a:spcBef>
              <a:spcAft>
                <a:spcPct val="0"/>
              </a:spcAft>
              <a:defRPr sz="1700">
                <a:solidFill>
                  <a:schemeClr val="tx1"/>
                </a:solidFill>
                <a:latin typeface="Times New Roman" panose="02020603050405020304" pitchFamily="18" charset="0"/>
              </a:defRPr>
            </a:lvl7pPr>
            <a:lvl8pPr marL="3429000" indent="-228600" defTabSz="896938" eaLnBrk="0" fontAlgn="base" hangingPunct="0">
              <a:spcBef>
                <a:spcPct val="0"/>
              </a:spcBef>
              <a:spcAft>
                <a:spcPct val="0"/>
              </a:spcAft>
              <a:defRPr sz="1700">
                <a:solidFill>
                  <a:schemeClr val="tx1"/>
                </a:solidFill>
                <a:latin typeface="Times New Roman" panose="02020603050405020304" pitchFamily="18" charset="0"/>
              </a:defRPr>
            </a:lvl8pPr>
            <a:lvl9pPr marL="3886200" indent="-228600" defTabSz="896938" eaLnBrk="0" fontAlgn="base" hangingPunct="0">
              <a:spcBef>
                <a:spcPct val="0"/>
              </a:spcBef>
              <a:spcAft>
                <a:spcPct val="0"/>
              </a:spcAft>
              <a:defRPr sz="1700">
                <a:solidFill>
                  <a:schemeClr val="tx1"/>
                </a:solidFill>
                <a:latin typeface="Times New Roman" panose="02020603050405020304" pitchFamily="18" charset="0"/>
              </a:defRPr>
            </a:lvl9pPr>
          </a:lstStyle>
          <a:p>
            <a:fld id="{83B3B9C8-B233-45BA-B18C-0852D48D6B03}" type="slidenum">
              <a:rPr lang="en-AU" altLang="en-US" sz="1200" smtClean="0"/>
              <a:pPr/>
              <a:t>1</a:t>
            </a:fld>
            <a:endParaRPr lang="en-AU"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00766" y="6533304"/>
            <a:ext cx="27202473" cy="4508076"/>
          </a:xfrm>
        </p:spPr>
        <p:txBody>
          <a:bodyPr/>
          <a:lstStyle/>
          <a:p>
            <a:r>
              <a:rPr lang="en-US"/>
              <a:t>Click to edit Master title style</a:t>
            </a:r>
          </a:p>
        </p:txBody>
      </p:sp>
      <p:sp>
        <p:nvSpPr>
          <p:cNvPr id="3" name="Subtitle 2"/>
          <p:cNvSpPr>
            <a:spLocks noGrp="1"/>
          </p:cNvSpPr>
          <p:nvPr>
            <p:ph type="subTitle" idx="1"/>
          </p:nvPr>
        </p:nvSpPr>
        <p:spPr>
          <a:xfrm>
            <a:off x="4800369" y="11917680"/>
            <a:ext cx="22403262" cy="5374640"/>
          </a:xfrm>
        </p:spPr>
        <p:txBody>
          <a:bodyPr/>
          <a:lstStyle>
            <a:lvl1pPr marL="0" indent="0" algn="ctr">
              <a:buNone/>
              <a:defRPr/>
            </a:lvl1pPr>
            <a:lvl2pPr marL="324338" indent="0" algn="ctr">
              <a:buNone/>
              <a:defRPr/>
            </a:lvl2pPr>
            <a:lvl3pPr marL="648675" indent="0" algn="ctr">
              <a:buNone/>
              <a:defRPr/>
            </a:lvl3pPr>
            <a:lvl4pPr marL="973013" indent="0" algn="ctr">
              <a:buNone/>
              <a:defRPr/>
            </a:lvl4pPr>
            <a:lvl5pPr marL="1297351" indent="0" algn="ctr">
              <a:buNone/>
              <a:defRPr/>
            </a:lvl5pPr>
            <a:lvl6pPr marL="1621688" indent="0" algn="ctr">
              <a:buNone/>
              <a:defRPr/>
            </a:lvl6pPr>
            <a:lvl7pPr marL="1946026" indent="0" algn="ctr">
              <a:buNone/>
              <a:defRPr/>
            </a:lvl7pPr>
            <a:lvl8pPr marL="2270364" indent="0" algn="ctr">
              <a:buNone/>
              <a:defRPr/>
            </a:lvl8pPr>
            <a:lvl9pPr marL="2594701"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43178B47-406F-40F2-B328-87BFDEA83CA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96DE459-B5B8-4C34-B78E-3E8A0F35BCD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029EDB2-4C02-4A68-951C-24E6F5A71FA9}"/>
              </a:ext>
            </a:extLst>
          </p:cNvPr>
          <p:cNvSpPr>
            <a:spLocks noGrp="1" noChangeArrowheads="1"/>
          </p:cNvSpPr>
          <p:nvPr>
            <p:ph type="sldNum" sz="quarter" idx="12"/>
          </p:nvPr>
        </p:nvSpPr>
        <p:spPr>
          <a:ln/>
        </p:spPr>
        <p:txBody>
          <a:bodyPr/>
          <a:lstStyle>
            <a:lvl1pPr>
              <a:defRPr/>
            </a:lvl1pPr>
          </a:lstStyle>
          <a:p>
            <a:pPr>
              <a:defRPr/>
            </a:pPr>
            <a:fld id="{0745F363-7E90-4A0F-B667-99B9D1C81480}" type="slidenum">
              <a:rPr lang="en-US" altLang="x-none"/>
              <a:pPr>
                <a:defRPr/>
              </a:pPr>
              <a:t>‹#›</a:t>
            </a:fld>
            <a:endParaRPr lang="en-US" altLang="x-none"/>
          </a:p>
        </p:txBody>
      </p:sp>
    </p:spTree>
    <p:extLst>
      <p:ext uri="{BB962C8B-B14F-4D97-AF65-F5344CB8AC3E}">
        <p14:creationId xmlns:p14="http://schemas.microsoft.com/office/powerpoint/2010/main" val="80819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AF85521-C23B-4DD3-9E83-7E8708BD680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6C596CF-3B73-434F-9529-D16A66AD3F6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6323DFD-7E91-41D2-8A40-96D601C4F574}"/>
              </a:ext>
            </a:extLst>
          </p:cNvPr>
          <p:cNvSpPr>
            <a:spLocks noGrp="1" noChangeArrowheads="1"/>
          </p:cNvSpPr>
          <p:nvPr>
            <p:ph type="sldNum" sz="quarter" idx="12"/>
          </p:nvPr>
        </p:nvSpPr>
        <p:spPr>
          <a:ln/>
        </p:spPr>
        <p:txBody>
          <a:bodyPr/>
          <a:lstStyle>
            <a:lvl1pPr>
              <a:defRPr/>
            </a:lvl1pPr>
          </a:lstStyle>
          <a:p>
            <a:pPr>
              <a:defRPr/>
            </a:pPr>
            <a:fld id="{3913C67E-219E-4137-BC8E-AE3782E74125}" type="slidenum">
              <a:rPr lang="en-US" altLang="x-none"/>
              <a:pPr>
                <a:defRPr/>
              </a:pPr>
              <a:t>‹#›</a:t>
            </a:fld>
            <a:endParaRPr lang="en-US" altLang="x-none"/>
          </a:p>
        </p:txBody>
      </p:sp>
    </p:spTree>
    <p:extLst>
      <p:ext uri="{BB962C8B-B14F-4D97-AF65-F5344CB8AC3E}">
        <p14:creationId xmlns:p14="http://schemas.microsoft.com/office/powerpoint/2010/main" val="979120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2802619" y="1869440"/>
            <a:ext cx="6800619" cy="1682496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400764" y="1869440"/>
            <a:ext cx="20290731" cy="168249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EB09151-35A1-4687-9175-4FC4572CB32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73EE2FE-7049-4E43-936A-F233C628576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C9FFB7B-74B3-4F75-B99D-1354413788C6}"/>
              </a:ext>
            </a:extLst>
          </p:cNvPr>
          <p:cNvSpPr>
            <a:spLocks noGrp="1" noChangeArrowheads="1"/>
          </p:cNvSpPr>
          <p:nvPr>
            <p:ph type="sldNum" sz="quarter" idx="12"/>
          </p:nvPr>
        </p:nvSpPr>
        <p:spPr>
          <a:ln/>
        </p:spPr>
        <p:txBody>
          <a:bodyPr/>
          <a:lstStyle>
            <a:lvl1pPr>
              <a:defRPr/>
            </a:lvl1pPr>
          </a:lstStyle>
          <a:p>
            <a:pPr>
              <a:defRPr/>
            </a:pPr>
            <a:fld id="{2C8BED94-AAA3-4923-B2F3-E4E5F0222027}" type="slidenum">
              <a:rPr lang="en-US" altLang="x-none"/>
              <a:pPr>
                <a:defRPr/>
              </a:pPr>
              <a:t>‹#›</a:t>
            </a:fld>
            <a:endParaRPr lang="en-US" altLang="x-none"/>
          </a:p>
        </p:txBody>
      </p:sp>
    </p:spTree>
    <p:extLst>
      <p:ext uri="{BB962C8B-B14F-4D97-AF65-F5344CB8AC3E}">
        <p14:creationId xmlns:p14="http://schemas.microsoft.com/office/powerpoint/2010/main" val="1810245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A804C62-F41C-48F8-BC9A-6C3587BFFDD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B28E989-A7F6-48B3-B808-933B5B5F1BA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D177B21-EE9F-4CBD-A705-1516D6006295}"/>
              </a:ext>
            </a:extLst>
          </p:cNvPr>
          <p:cNvSpPr>
            <a:spLocks noGrp="1" noChangeArrowheads="1"/>
          </p:cNvSpPr>
          <p:nvPr>
            <p:ph type="sldNum" sz="quarter" idx="12"/>
          </p:nvPr>
        </p:nvSpPr>
        <p:spPr>
          <a:ln/>
        </p:spPr>
        <p:txBody>
          <a:bodyPr/>
          <a:lstStyle>
            <a:lvl1pPr>
              <a:defRPr/>
            </a:lvl1pPr>
          </a:lstStyle>
          <a:p>
            <a:pPr>
              <a:defRPr/>
            </a:pPr>
            <a:fld id="{58432202-B276-4DF8-99BA-A23B86CE2D51}" type="slidenum">
              <a:rPr lang="en-US" altLang="x-none"/>
              <a:pPr>
                <a:defRPr/>
              </a:pPr>
              <a:t>‹#›</a:t>
            </a:fld>
            <a:endParaRPr lang="en-US" altLang="x-none"/>
          </a:p>
        </p:txBody>
      </p:sp>
    </p:spTree>
    <p:extLst>
      <p:ext uri="{BB962C8B-B14F-4D97-AF65-F5344CB8AC3E}">
        <p14:creationId xmlns:p14="http://schemas.microsoft.com/office/powerpoint/2010/main" val="1941666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28095" y="13514494"/>
            <a:ext cx="27203631" cy="4177030"/>
          </a:xfrm>
        </p:spPr>
        <p:txBody>
          <a:bodyPr anchor="t"/>
          <a:lstStyle>
            <a:lvl1pPr algn="l">
              <a:defRPr sz="2800" b="1" cap="all"/>
            </a:lvl1pPr>
          </a:lstStyle>
          <a:p>
            <a:r>
              <a:rPr lang="en-US"/>
              <a:t>Click to edit Master title style</a:t>
            </a:r>
          </a:p>
        </p:txBody>
      </p:sp>
      <p:sp>
        <p:nvSpPr>
          <p:cNvPr id="3" name="Text Placeholder 2"/>
          <p:cNvSpPr>
            <a:spLocks noGrp="1"/>
          </p:cNvSpPr>
          <p:nvPr>
            <p:ph type="body" idx="1"/>
          </p:nvPr>
        </p:nvSpPr>
        <p:spPr>
          <a:xfrm>
            <a:off x="2528095" y="8914459"/>
            <a:ext cx="27203631" cy="4600034"/>
          </a:xfrm>
        </p:spPr>
        <p:txBody>
          <a:bodyPr anchor="b"/>
          <a:lstStyle>
            <a:lvl1pPr marL="0" indent="0">
              <a:buNone/>
              <a:defRPr sz="1400"/>
            </a:lvl1pPr>
            <a:lvl2pPr marL="324338" indent="0">
              <a:buNone/>
              <a:defRPr sz="1300"/>
            </a:lvl2pPr>
            <a:lvl3pPr marL="648675" indent="0">
              <a:buNone/>
              <a:defRPr sz="1100"/>
            </a:lvl3pPr>
            <a:lvl4pPr marL="973013" indent="0">
              <a:buNone/>
              <a:defRPr sz="1000"/>
            </a:lvl4pPr>
            <a:lvl5pPr marL="1297351" indent="0">
              <a:buNone/>
              <a:defRPr sz="1000"/>
            </a:lvl5pPr>
            <a:lvl6pPr marL="1621688" indent="0">
              <a:buNone/>
              <a:defRPr sz="1000"/>
            </a:lvl6pPr>
            <a:lvl7pPr marL="1946026" indent="0">
              <a:buNone/>
              <a:defRPr sz="1000"/>
            </a:lvl7pPr>
            <a:lvl8pPr marL="2270364" indent="0">
              <a:buNone/>
              <a:defRPr sz="1000"/>
            </a:lvl8pPr>
            <a:lvl9pPr marL="2594701" indent="0">
              <a:buNone/>
              <a:defRPr sz="1000"/>
            </a:lvl9pPr>
          </a:lstStyle>
          <a:p>
            <a:pPr lvl="0"/>
            <a:r>
              <a:rPr lang="en-US"/>
              <a:t>Click to edit Master text styles</a:t>
            </a:r>
          </a:p>
        </p:txBody>
      </p:sp>
      <p:sp>
        <p:nvSpPr>
          <p:cNvPr id="4" name="Rectangle 4">
            <a:extLst>
              <a:ext uri="{FF2B5EF4-FFF2-40B4-BE49-F238E27FC236}">
                <a16:creationId xmlns:a16="http://schemas.microsoft.com/office/drawing/2014/main" id="{ADEE58ED-3723-486E-97BA-A87862ECAC3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6FA3AEA-E757-4CBD-BA3B-51043DF856B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F13F856-02A6-4A21-853A-0FB9E5580047}"/>
              </a:ext>
            </a:extLst>
          </p:cNvPr>
          <p:cNvSpPr>
            <a:spLocks noGrp="1" noChangeArrowheads="1"/>
          </p:cNvSpPr>
          <p:nvPr>
            <p:ph type="sldNum" sz="quarter" idx="12"/>
          </p:nvPr>
        </p:nvSpPr>
        <p:spPr>
          <a:ln/>
        </p:spPr>
        <p:txBody>
          <a:bodyPr/>
          <a:lstStyle>
            <a:lvl1pPr>
              <a:defRPr/>
            </a:lvl1pPr>
          </a:lstStyle>
          <a:p>
            <a:pPr>
              <a:defRPr/>
            </a:pPr>
            <a:fld id="{D7CCB911-1E5D-42A5-B67E-C383511BD288}" type="slidenum">
              <a:rPr lang="en-US" altLang="x-none"/>
              <a:pPr>
                <a:defRPr/>
              </a:pPr>
              <a:t>‹#›</a:t>
            </a:fld>
            <a:endParaRPr lang="en-US" altLang="x-none"/>
          </a:p>
        </p:txBody>
      </p:sp>
    </p:spTree>
    <p:extLst>
      <p:ext uri="{BB962C8B-B14F-4D97-AF65-F5344CB8AC3E}">
        <p14:creationId xmlns:p14="http://schemas.microsoft.com/office/powerpoint/2010/main" val="2966240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400765" y="6075680"/>
            <a:ext cx="13545674" cy="12618720"/>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057565" y="6075680"/>
            <a:ext cx="13545674" cy="12618720"/>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2C8705A5-E8E9-4749-867B-DA7AD92408E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817E8807-3C4B-4384-AF71-5CB8DC02FF2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B137E7ED-3BAD-4776-A31F-6FF547D5B0ED}"/>
              </a:ext>
            </a:extLst>
          </p:cNvPr>
          <p:cNvSpPr>
            <a:spLocks noGrp="1" noChangeArrowheads="1"/>
          </p:cNvSpPr>
          <p:nvPr>
            <p:ph type="sldNum" sz="quarter" idx="12"/>
          </p:nvPr>
        </p:nvSpPr>
        <p:spPr>
          <a:ln/>
        </p:spPr>
        <p:txBody>
          <a:bodyPr/>
          <a:lstStyle>
            <a:lvl1pPr>
              <a:defRPr/>
            </a:lvl1pPr>
          </a:lstStyle>
          <a:p>
            <a:pPr>
              <a:defRPr/>
            </a:pPr>
            <a:fld id="{36F570FA-B961-4BDC-8B8B-E3E97392D695}" type="slidenum">
              <a:rPr lang="en-US" altLang="x-none"/>
              <a:pPr>
                <a:defRPr/>
              </a:pPr>
              <a:t>‹#›</a:t>
            </a:fld>
            <a:endParaRPr lang="en-US" altLang="x-none"/>
          </a:p>
        </p:txBody>
      </p:sp>
    </p:spTree>
    <p:extLst>
      <p:ext uri="{BB962C8B-B14F-4D97-AF65-F5344CB8AC3E}">
        <p14:creationId xmlns:p14="http://schemas.microsoft.com/office/powerpoint/2010/main" val="2285561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99739" y="842763"/>
            <a:ext cx="28804527" cy="35052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599739" y="4708219"/>
            <a:ext cx="14140656" cy="1961398"/>
          </a:xfrm>
        </p:spPr>
        <p:txBody>
          <a:bodyPr anchor="b"/>
          <a:lstStyle>
            <a:lvl1pPr marL="0" indent="0">
              <a:buNone/>
              <a:defRPr sz="1700" b="1"/>
            </a:lvl1pPr>
            <a:lvl2pPr marL="324338" indent="0">
              <a:buNone/>
              <a:defRPr sz="1400" b="1"/>
            </a:lvl2pPr>
            <a:lvl3pPr marL="648675" indent="0">
              <a:buNone/>
              <a:defRPr sz="1300" b="1"/>
            </a:lvl3pPr>
            <a:lvl4pPr marL="973013" indent="0">
              <a:buNone/>
              <a:defRPr sz="1100" b="1"/>
            </a:lvl4pPr>
            <a:lvl5pPr marL="1297351" indent="0">
              <a:buNone/>
              <a:defRPr sz="1100" b="1"/>
            </a:lvl5pPr>
            <a:lvl6pPr marL="1621688" indent="0">
              <a:buNone/>
              <a:defRPr sz="1100" b="1"/>
            </a:lvl6pPr>
            <a:lvl7pPr marL="1946026" indent="0">
              <a:buNone/>
              <a:defRPr sz="1100" b="1"/>
            </a:lvl7pPr>
            <a:lvl8pPr marL="2270364" indent="0">
              <a:buNone/>
              <a:defRPr sz="1100" b="1"/>
            </a:lvl8pPr>
            <a:lvl9pPr marL="2594701" indent="0">
              <a:buNone/>
              <a:defRPr sz="1100" b="1"/>
            </a:lvl9pPr>
          </a:lstStyle>
          <a:p>
            <a:pPr lvl="0"/>
            <a:r>
              <a:rPr lang="en-US"/>
              <a:t>Click to edit Master text styles</a:t>
            </a:r>
          </a:p>
        </p:txBody>
      </p:sp>
      <p:sp>
        <p:nvSpPr>
          <p:cNvPr id="4" name="Content Placeholder 3"/>
          <p:cNvSpPr>
            <a:spLocks noGrp="1"/>
          </p:cNvSpPr>
          <p:nvPr>
            <p:ph sz="half" idx="2"/>
          </p:nvPr>
        </p:nvSpPr>
        <p:spPr>
          <a:xfrm>
            <a:off x="1599739" y="6669618"/>
            <a:ext cx="14140656" cy="12117822"/>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257819" y="4708219"/>
            <a:ext cx="14146443" cy="1961398"/>
          </a:xfrm>
        </p:spPr>
        <p:txBody>
          <a:bodyPr anchor="b"/>
          <a:lstStyle>
            <a:lvl1pPr marL="0" indent="0">
              <a:buNone/>
              <a:defRPr sz="1700" b="1"/>
            </a:lvl1pPr>
            <a:lvl2pPr marL="324338" indent="0">
              <a:buNone/>
              <a:defRPr sz="1400" b="1"/>
            </a:lvl2pPr>
            <a:lvl3pPr marL="648675" indent="0">
              <a:buNone/>
              <a:defRPr sz="1300" b="1"/>
            </a:lvl3pPr>
            <a:lvl4pPr marL="973013" indent="0">
              <a:buNone/>
              <a:defRPr sz="1100" b="1"/>
            </a:lvl4pPr>
            <a:lvl5pPr marL="1297351" indent="0">
              <a:buNone/>
              <a:defRPr sz="1100" b="1"/>
            </a:lvl5pPr>
            <a:lvl6pPr marL="1621688" indent="0">
              <a:buNone/>
              <a:defRPr sz="1100" b="1"/>
            </a:lvl6pPr>
            <a:lvl7pPr marL="1946026" indent="0">
              <a:buNone/>
              <a:defRPr sz="1100" b="1"/>
            </a:lvl7pPr>
            <a:lvl8pPr marL="2270364" indent="0">
              <a:buNone/>
              <a:defRPr sz="1100" b="1"/>
            </a:lvl8pPr>
            <a:lvl9pPr marL="2594701" indent="0">
              <a:buNone/>
              <a:defRPr sz="1100" b="1"/>
            </a:lvl9pPr>
          </a:lstStyle>
          <a:p>
            <a:pPr lvl="0"/>
            <a:r>
              <a:rPr lang="en-US"/>
              <a:t>Click to edit Master text styles</a:t>
            </a:r>
          </a:p>
        </p:txBody>
      </p:sp>
      <p:sp>
        <p:nvSpPr>
          <p:cNvPr id="6" name="Content Placeholder 5"/>
          <p:cNvSpPr>
            <a:spLocks noGrp="1"/>
          </p:cNvSpPr>
          <p:nvPr>
            <p:ph sz="quarter" idx="4"/>
          </p:nvPr>
        </p:nvSpPr>
        <p:spPr>
          <a:xfrm>
            <a:off x="16257819" y="6669618"/>
            <a:ext cx="14146443" cy="12117822"/>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4A4A514F-E9D7-4147-85CF-D406041DDE62}"/>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7FD03E59-D22C-4B25-93F3-00D261B9AA3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27BB2FB9-81BE-4E5A-8B1A-AE862A88C8C8}"/>
              </a:ext>
            </a:extLst>
          </p:cNvPr>
          <p:cNvSpPr>
            <a:spLocks noGrp="1" noChangeArrowheads="1"/>
          </p:cNvSpPr>
          <p:nvPr>
            <p:ph type="sldNum" sz="quarter" idx="12"/>
          </p:nvPr>
        </p:nvSpPr>
        <p:spPr>
          <a:ln/>
        </p:spPr>
        <p:txBody>
          <a:bodyPr/>
          <a:lstStyle>
            <a:lvl1pPr>
              <a:defRPr/>
            </a:lvl1pPr>
          </a:lstStyle>
          <a:p>
            <a:pPr>
              <a:defRPr/>
            </a:pPr>
            <a:fld id="{1FF64C6C-C05C-4B05-9A2E-3D6A4D59B132}" type="slidenum">
              <a:rPr lang="en-US" altLang="x-none"/>
              <a:pPr>
                <a:defRPr/>
              </a:pPr>
              <a:t>‹#›</a:t>
            </a:fld>
            <a:endParaRPr lang="en-US" altLang="x-none"/>
          </a:p>
        </p:txBody>
      </p:sp>
    </p:spTree>
    <p:extLst>
      <p:ext uri="{BB962C8B-B14F-4D97-AF65-F5344CB8AC3E}">
        <p14:creationId xmlns:p14="http://schemas.microsoft.com/office/powerpoint/2010/main" val="2946662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6BE77205-F86E-4CA1-9989-58D1C064656A}"/>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05074480-6D28-4B20-9382-9E6DD55CE48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B77058A2-DF21-4F80-A3B8-B824D0E2775C}"/>
              </a:ext>
            </a:extLst>
          </p:cNvPr>
          <p:cNvSpPr>
            <a:spLocks noGrp="1" noChangeArrowheads="1"/>
          </p:cNvSpPr>
          <p:nvPr>
            <p:ph type="sldNum" sz="quarter" idx="12"/>
          </p:nvPr>
        </p:nvSpPr>
        <p:spPr>
          <a:ln/>
        </p:spPr>
        <p:txBody>
          <a:bodyPr/>
          <a:lstStyle>
            <a:lvl1pPr>
              <a:defRPr/>
            </a:lvl1pPr>
          </a:lstStyle>
          <a:p>
            <a:pPr>
              <a:defRPr/>
            </a:pPr>
            <a:fld id="{9CD2344D-7C9F-4634-B1DD-9B75E61D5EC4}" type="slidenum">
              <a:rPr lang="en-US" altLang="x-none"/>
              <a:pPr>
                <a:defRPr/>
              </a:pPr>
              <a:t>‹#›</a:t>
            </a:fld>
            <a:endParaRPr lang="en-US" altLang="x-none"/>
          </a:p>
        </p:txBody>
      </p:sp>
    </p:spTree>
    <p:extLst>
      <p:ext uri="{BB962C8B-B14F-4D97-AF65-F5344CB8AC3E}">
        <p14:creationId xmlns:p14="http://schemas.microsoft.com/office/powerpoint/2010/main" val="2498059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71B88DD-2361-48BF-9E16-7F7DF4D360CC}"/>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49C5F941-6F8C-451B-A767-385C89DB5D3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8BBD8DF3-8FA2-40F3-AA1B-3A50427D659A}"/>
              </a:ext>
            </a:extLst>
          </p:cNvPr>
          <p:cNvSpPr>
            <a:spLocks noGrp="1" noChangeArrowheads="1"/>
          </p:cNvSpPr>
          <p:nvPr>
            <p:ph type="sldNum" sz="quarter" idx="12"/>
          </p:nvPr>
        </p:nvSpPr>
        <p:spPr>
          <a:ln/>
        </p:spPr>
        <p:txBody>
          <a:bodyPr/>
          <a:lstStyle>
            <a:lvl1pPr>
              <a:defRPr/>
            </a:lvl1pPr>
          </a:lstStyle>
          <a:p>
            <a:pPr>
              <a:defRPr/>
            </a:pPr>
            <a:fld id="{EC903728-59A0-4A53-8C07-B53D4A37EF89}" type="slidenum">
              <a:rPr lang="en-US" altLang="x-none"/>
              <a:pPr>
                <a:defRPr/>
              </a:pPr>
              <a:t>‹#›</a:t>
            </a:fld>
            <a:endParaRPr lang="en-US" altLang="x-none"/>
          </a:p>
        </p:txBody>
      </p:sp>
    </p:spTree>
    <p:extLst>
      <p:ext uri="{BB962C8B-B14F-4D97-AF65-F5344CB8AC3E}">
        <p14:creationId xmlns:p14="http://schemas.microsoft.com/office/powerpoint/2010/main" val="1467599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99738" y="837354"/>
            <a:ext cx="10529094" cy="3563620"/>
          </a:xfrm>
        </p:spPr>
        <p:txBody>
          <a:bodyPr anchor="b"/>
          <a:lstStyle>
            <a:lvl1pPr algn="l">
              <a:defRPr sz="1400" b="1"/>
            </a:lvl1pPr>
          </a:lstStyle>
          <a:p>
            <a:r>
              <a:rPr lang="en-US"/>
              <a:t>Click to edit Master title style</a:t>
            </a:r>
          </a:p>
        </p:txBody>
      </p:sp>
      <p:sp>
        <p:nvSpPr>
          <p:cNvPr id="3" name="Content Placeholder 2"/>
          <p:cNvSpPr>
            <a:spLocks noGrp="1"/>
          </p:cNvSpPr>
          <p:nvPr>
            <p:ph idx="1"/>
          </p:nvPr>
        </p:nvSpPr>
        <p:spPr>
          <a:xfrm>
            <a:off x="12513138" y="837353"/>
            <a:ext cx="17891125" cy="17950086"/>
          </a:xfrm>
        </p:spPr>
        <p:txBody>
          <a:bodyPr/>
          <a:lstStyle>
            <a:lvl1pPr>
              <a:defRPr sz="23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599738" y="4400974"/>
            <a:ext cx="10529094" cy="14386466"/>
          </a:xfrm>
        </p:spPr>
        <p:txBody>
          <a:bodyPr/>
          <a:lstStyle>
            <a:lvl1pPr marL="0" indent="0">
              <a:buNone/>
              <a:defRPr sz="1000"/>
            </a:lvl1pPr>
            <a:lvl2pPr marL="324338" indent="0">
              <a:buNone/>
              <a:defRPr sz="900"/>
            </a:lvl2pPr>
            <a:lvl3pPr marL="648675" indent="0">
              <a:buNone/>
              <a:defRPr sz="700"/>
            </a:lvl3pPr>
            <a:lvl4pPr marL="973013" indent="0">
              <a:buNone/>
              <a:defRPr sz="600"/>
            </a:lvl4pPr>
            <a:lvl5pPr marL="1297351" indent="0">
              <a:buNone/>
              <a:defRPr sz="600"/>
            </a:lvl5pPr>
            <a:lvl6pPr marL="1621688" indent="0">
              <a:buNone/>
              <a:defRPr sz="600"/>
            </a:lvl6pPr>
            <a:lvl7pPr marL="1946026" indent="0">
              <a:buNone/>
              <a:defRPr sz="600"/>
            </a:lvl7pPr>
            <a:lvl8pPr marL="2270364" indent="0">
              <a:buNone/>
              <a:defRPr sz="600"/>
            </a:lvl8pPr>
            <a:lvl9pPr marL="2594701" indent="0">
              <a:buNone/>
              <a:defRPr sz="600"/>
            </a:lvl9pPr>
          </a:lstStyle>
          <a:p>
            <a:pPr lvl="0"/>
            <a:r>
              <a:rPr lang="en-US"/>
              <a:t>Click to edit Master text styles</a:t>
            </a:r>
          </a:p>
        </p:txBody>
      </p:sp>
      <p:sp>
        <p:nvSpPr>
          <p:cNvPr id="5" name="Rectangle 4">
            <a:extLst>
              <a:ext uri="{FF2B5EF4-FFF2-40B4-BE49-F238E27FC236}">
                <a16:creationId xmlns:a16="http://schemas.microsoft.com/office/drawing/2014/main" id="{D7404AC2-95E3-49C9-AB75-CEDC7B0443E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AE56EA02-5EED-4D3C-8606-8C0EC5BD1EF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33B89E9-8A07-4835-BFFD-D25FAC97457E}"/>
              </a:ext>
            </a:extLst>
          </p:cNvPr>
          <p:cNvSpPr>
            <a:spLocks noGrp="1" noChangeArrowheads="1"/>
          </p:cNvSpPr>
          <p:nvPr>
            <p:ph type="sldNum" sz="quarter" idx="12"/>
          </p:nvPr>
        </p:nvSpPr>
        <p:spPr>
          <a:ln/>
        </p:spPr>
        <p:txBody>
          <a:bodyPr/>
          <a:lstStyle>
            <a:lvl1pPr>
              <a:defRPr/>
            </a:lvl1pPr>
          </a:lstStyle>
          <a:p>
            <a:pPr>
              <a:defRPr/>
            </a:pPr>
            <a:fld id="{7C8499B5-D8C0-4FEB-89C8-DE64F2EFF1CA}" type="slidenum">
              <a:rPr lang="en-US" altLang="x-none"/>
              <a:pPr>
                <a:defRPr/>
              </a:pPr>
              <a:t>‹#›</a:t>
            </a:fld>
            <a:endParaRPr lang="en-US" altLang="x-none"/>
          </a:p>
        </p:txBody>
      </p:sp>
    </p:spTree>
    <p:extLst>
      <p:ext uri="{BB962C8B-B14F-4D97-AF65-F5344CB8AC3E}">
        <p14:creationId xmlns:p14="http://schemas.microsoft.com/office/powerpoint/2010/main" val="2516145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72776" y="14721841"/>
            <a:ext cx="19202631" cy="1738536"/>
          </a:xfrm>
        </p:spPr>
        <p:txBody>
          <a:bodyPr anchor="b"/>
          <a:lstStyle>
            <a:lvl1pPr algn="l">
              <a:defRPr sz="1400" b="1"/>
            </a:lvl1pPr>
          </a:lstStyle>
          <a:p>
            <a:r>
              <a:rPr lang="en-US"/>
              <a:t>Click to edit Master title style</a:t>
            </a:r>
          </a:p>
        </p:txBody>
      </p:sp>
      <p:sp>
        <p:nvSpPr>
          <p:cNvPr id="3" name="Picture Placeholder 2"/>
          <p:cNvSpPr>
            <a:spLocks noGrp="1"/>
          </p:cNvSpPr>
          <p:nvPr>
            <p:ph type="pic" idx="1"/>
          </p:nvPr>
        </p:nvSpPr>
        <p:spPr>
          <a:xfrm>
            <a:off x="6272776" y="1879177"/>
            <a:ext cx="19202631" cy="12618720"/>
          </a:xfrm>
        </p:spPr>
        <p:txBody>
          <a:bodyPr/>
          <a:lstStyle>
            <a:lvl1pPr marL="0" indent="0">
              <a:buNone/>
              <a:defRPr sz="2300"/>
            </a:lvl1pPr>
            <a:lvl2pPr marL="324338" indent="0">
              <a:buNone/>
              <a:defRPr sz="2000"/>
            </a:lvl2pPr>
            <a:lvl3pPr marL="648675" indent="0">
              <a:buNone/>
              <a:defRPr sz="1700"/>
            </a:lvl3pPr>
            <a:lvl4pPr marL="973013" indent="0">
              <a:buNone/>
              <a:defRPr sz="1400"/>
            </a:lvl4pPr>
            <a:lvl5pPr marL="1297351" indent="0">
              <a:buNone/>
              <a:defRPr sz="1400"/>
            </a:lvl5pPr>
            <a:lvl6pPr marL="1621688" indent="0">
              <a:buNone/>
              <a:defRPr sz="1400"/>
            </a:lvl6pPr>
            <a:lvl7pPr marL="1946026" indent="0">
              <a:buNone/>
              <a:defRPr sz="1400"/>
            </a:lvl7pPr>
            <a:lvl8pPr marL="2270364" indent="0">
              <a:buNone/>
              <a:defRPr sz="1400"/>
            </a:lvl8pPr>
            <a:lvl9pPr marL="2594701" indent="0">
              <a:buNone/>
              <a:defRPr sz="1400"/>
            </a:lvl9pPr>
          </a:lstStyle>
          <a:p>
            <a:pPr lvl="0"/>
            <a:endParaRPr lang="en-US" noProof="0"/>
          </a:p>
        </p:txBody>
      </p:sp>
      <p:sp>
        <p:nvSpPr>
          <p:cNvPr id="4" name="Text Placeholder 3"/>
          <p:cNvSpPr>
            <a:spLocks noGrp="1"/>
          </p:cNvSpPr>
          <p:nvPr>
            <p:ph type="body" sz="half" idx="2"/>
          </p:nvPr>
        </p:nvSpPr>
        <p:spPr>
          <a:xfrm>
            <a:off x="6272776" y="16460377"/>
            <a:ext cx="19202631" cy="2467704"/>
          </a:xfrm>
        </p:spPr>
        <p:txBody>
          <a:bodyPr/>
          <a:lstStyle>
            <a:lvl1pPr marL="0" indent="0">
              <a:buNone/>
              <a:defRPr sz="1000"/>
            </a:lvl1pPr>
            <a:lvl2pPr marL="324338" indent="0">
              <a:buNone/>
              <a:defRPr sz="900"/>
            </a:lvl2pPr>
            <a:lvl3pPr marL="648675" indent="0">
              <a:buNone/>
              <a:defRPr sz="700"/>
            </a:lvl3pPr>
            <a:lvl4pPr marL="973013" indent="0">
              <a:buNone/>
              <a:defRPr sz="600"/>
            </a:lvl4pPr>
            <a:lvl5pPr marL="1297351" indent="0">
              <a:buNone/>
              <a:defRPr sz="600"/>
            </a:lvl5pPr>
            <a:lvl6pPr marL="1621688" indent="0">
              <a:buNone/>
              <a:defRPr sz="600"/>
            </a:lvl6pPr>
            <a:lvl7pPr marL="1946026" indent="0">
              <a:buNone/>
              <a:defRPr sz="600"/>
            </a:lvl7pPr>
            <a:lvl8pPr marL="2270364" indent="0">
              <a:buNone/>
              <a:defRPr sz="600"/>
            </a:lvl8pPr>
            <a:lvl9pPr marL="2594701" indent="0">
              <a:buNone/>
              <a:defRPr sz="600"/>
            </a:lvl9pPr>
          </a:lstStyle>
          <a:p>
            <a:pPr lvl="0"/>
            <a:r>
              <a:rPr lang="en-US"/>
              <a:t>Click to edit Master text styles</a:t>
            </a:r>
          </a:p>
        </p:txBody>
      </p:sp>
      <p:sp>
        <p:nvSpPr>
          <p:cNvPr id="5" name="Rectangle 4">
            <a:extLst>
              <a:ext uri="{FF2B5EF4-FFF2-40B4-BE49-F238E27FC236}">
                <a16:creationId xmlns:a16="http://schemas.microsoft.com/office/drawing/2014/main" id="{4A89F9C3-24EC-46C5-843B-E658BB8C4D5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D073E630-1771-4DE0-8C5A-63E242A0BEF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AF07DDF-D58D-417B-ABFF-AF53CBC88B01}"/>
              </a:ext>
            </a:extLst>
          </p:cNvPr>
          <p:cNvSpPr>
            <a:spLocks noGrp="1" noChangeArrowheads="1"/>
          </p:cNvSpPr>
          <p:nvPr>
            <p:ph type="sldNum" sz="quarter" idx="12"/>
          </p:nvPr>
        </p:nvSpPr>
        <p:spPr>
          <a:ln/>
        </p:spPr>
        <p:txBody>
          <a:bodyPr/>
          <a:lstStyle>
            <a:lvl1pPr>
              <a:defRPr/>
            </a:lvl1pPr>
          </a:lstStyle>
          <a:p>
            <a:pPr>
              <a:defRPr/>
            </a:pPr>
            <a:fld id="{7BBD2974-8228-44EB-BFBF-14EF0842CCE0}" type="slidenum">
              <a:rPr lang="en-US" altLang="x-none"/>
              <a:pPr>
                <a:defRPr/>
              </a:pPr>
              <a:t>‹#›</a:t>
            </a:fld>
            <a:endParaRPr lang="en-US" altLang="x-none"/>
          </a:p>
        </p:txBody>
      </p:sp>
    </p:spTree>
    <p:extLst>
      <p:ext uri="{BB962C8B-B14F-4D97-AF65-F5344CB8AC3E}">
        <p14:creationId xmlns:p14="http://schemas.microsoft.com/office/powerpoint/2010/main" val="2058562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083200C-7EBB-47AC-AC95-520C1B4EE0BF}"/>
              </a:ext>
            </a:extLst>
          </p:cNvPr>
          <p:cNvSpPr>
            <a:spLocks noGrp="1" noChangeArrowheads="1"/>
          </p:cNvSpPr>
          <p:nvPr>
            <p:ph type="title"/>
          </p:nvPr>
        </p:nvSpPr>
        <p:spPr bwMode="auto">
          <a:xfrm>
            <a:off x="2400300" y="1870075"/>
            <a:ext cx="272034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02711" tIns="151355" rIns="302711" bIns="151355"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836B97D6-04AC-4D99-ACD1-809A2108DDFE}"/>
              </a:ext>
            </a:extLst>
          </p:cNvPr>
          <p:cNvSpPr>
            <a:spLocks noGrp="1" noChangeArrowheads="1"/>
          </p:cNvSpPr>
          <p:nvPr>
            <p:ph type="body" idx="1"/>
          </p:nvPr>
        </p:nvSpPr>
        <p:spPr bwMode="auto">
          <a:xfrm>
            <a:off x="2400300" y="6075363"/>
            <a:ext cx="27203400" cy="1261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02711" tIns="151355" rIns="302711" bIns="151355"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5E489BCD-D200-43C2-8AD5-F379B13F9CCD}"/>
              </a:ext>
            </a:extLst>
          </p:cNvPr>
          <p:cNvSpPr>
            <a:spLocks noGrp="1" noChangeArrowheads="1"/>
          </p:cNvSpPr>
          <p:nvPr>
            <p:ph type="dt" sz="half" idx="2"/>
          </p:nvPr>
        </p:nvSpPr>
        <p:spPr bwMode="auto">
          <a:xfrm>
            <a:off x="2400300" y="19161125"/>
            <a:ext cx="6667500" cy="1403350"/>
          </a:xfrm>
          <a:prstGeom prst="rect">
            <a:avLst/>
          </a:prstGeom>
          <a:noFill/>
          <a:ln w="9525">
            <a:noFill/>
            <a:miter lim="800000"/>
            <a:headEnd/>
            <a:tailEnd/>
          </a:ln>
          <a:effectLst/>
        </p:spPr>
        <p:txBody>
          <a:bodyPr vert="horz" wrap="square" lIns="302711" tIns="151355" rIns="302711" bIns="151355" numCol="1" anchor="t" anchorCtr="0" compatLnSpc="1">
            <a:prstTxWarp prst="textNoShape">
              <a:avLst/>
            </a:prstTxWarp>
          </a:bodyPr>
          <a:lstStyle>
            <a:lvl1pPr>
              <a:defRPr sz="4600">
                <a:latin typeface="Times New Roman" pitchFamily="18" charset="0"/>
              </a:defRPr>
            </a:lvl1pPr>
          </a:lstStyle>
          <a:p>
            <a:pPr>
              <a:defRPr/>
            </a:pPr>
            <a:endParaRPr lang="en-US"/>
          </a:p>
        </p:txBody>
      </p:sp>
      <p:sp>
        <p:nvSpPr>
          <p:cNvPr id="1029" name="Rectangle 5">
            <a:extLst>
              <a:ext uri="{FF2B5EF4-FFF2-40B4-BE49-F238E27FC236}">
                <a16:creationId xmlns:a16="http://schemas.microsoft.com/office/drawing/2014/main" id="{6681B7F3-2EDB-4FD4-ABA2-CE2DD8141A8E}"/>
              </a:ext>
            </a:extLst>
          </p:cNvPr>
          <p:cNvSpPr>
            <a:spLocks noGrp="1" noChangeArrowheads="1"/>
          </p:cNvSpPr>
          <p:nvPr>
            <p:ph type="ftr" sz="quarter" idx="3"/>
          </p:nvPr>
        </p:nvSpPr>
        <p:spPr bwMode="auto">
          <a:xfrm>
            <a:off x="10934700" y="19161125"/>
            <a:ext cx="10134600" cy="1403350"/>
          </a:xfrm>
          <a:prstGeom prst="rect">
            <a:avLst/>
          </a:prstGeom>
          <a:noFill/>
          <a:ln w="9525">
            <a:noFill/>
            <a:miter lim="800000"/>
            <a:headEnd/>
            <a:tailEnd/>
          </a:ln>
          <a:effectLst/>
        </p:spPr>
        <p:txBody>
          <a:bodyPr vert="horz" wrap="square" lIns="302711" tIns="151355" rIns="302711" bIns="151355" numCol="1" anchor="t" anchorCtr="0" compatLnSpc="1">
            <a:prstTxWarp prst="textNoShape">
              <a:avLst/>
            </a:prstTxWarp>
          </a:bodyPr>
          <a:lstStyle>
            <a:lvl1pPr algn="ctr">
              <a:defRPr sz="4600">
                <a:latin typeface="Times New Roman" pitchFamily="18" charset="0"/>
              </a:defRPr>
            </a:lvl1pPr>
          </a:lstStyle>
          <a:p>
            <a:pPr>
              <a:defRPr/>
            </a:pPr>
            <a:endParaRPr lang="en-US"/>
          </a:p>
        </p:txBody>
      </p:sp>
      <p:sp>
        <p:nvSpPr>
          <p:cNvPr id="1030" name="Rectangle 6">
            <a:extLst>
              <a:ext uri="{FF2B5EF4-FFF2-40B4-BE49-F238E27FC236}">
                <a16:creationId xmlns:a16="http://schemas.microsoft.com/office/drawing/2014/main" id="{18740E40-E699-411D-A5CA-F4A2AEA7C80D}"/>
              </a:ext>
            </a:extLst>
          </p:cNvPr>
          <p:cNvSpPr>
            <a:spLocks noGrp="1" noChangeArrowheads="1"/>
          </p:cNvSpPr>
          <p:nvPr>
            <p:ph type="sldNum" sz="quarter" idx="4"/>
          </p:nvPr>
        </p:nvSpPr>
        <p:spPr bwMode="auto">
          <a:xfrm>
            <a:off x="22936200" y="19161125"/>
            <a:ext cx="6667500" cy="1403350"/>
          </a:xfrm>
          <a:prstGeom prst="rect">
            <a:avLst/>
          </a:prstGeom>
          <a:noFill/>
          <a:ln w="9525">
            <a:noFill/>
            <a:miter lim="800000"/>
            <a:headEnd/>
            <a:tailEnd/>
          </a:ln>
          <a:effectLst/>
        </p:spPr>
        <p:txBody>
          <a:bodyPr vert="horz" wrap="square" lIns="302711" tIns="151355" rIns="302711" bIns="151355" numCol="1" anchor="t" anchorCtr="0" compatLnSpc="1">
            <a:prstTxWarp prst="textNoShape">
              <a:avLst/>
            </a:prstTxWarp>
          </a:bodyPr>
          <a:lstStyle>
            <a:lvl1pPr algn="r">
              <a:defRPr sz="4600">
                <a:latin typeface="Times New Roman" charset="0"/>
              </a:defRPr>
            </a:lvl1pPr>
          </a:lstStyle>
          <a:p>
            <a:pPr>
              <a:defRPr/>
            </a:pPr>
            <a:fld id="{82CCF5EB-FAC9-4B7A-9F50-0149F549B342}" type="slidenum">
              <a:rPr lang="en-US" altLang="x-none"/>
              <a:pPr>
                <a:defRPr/>
              </a:pPr>
              <a:t>‹#›</a:t>
            </a:fld>
            <a:endParaRPr lang="en-US" altLang="x-none"/>
          </a:p>
        </p:txBody>
      </p:sp>
      <p:sp>
        <p:nvSpPr>
          <p:cNvPr id="1031" name="Rectangle 11">
            <a:extLst>
              <a:ext uri="{FF2B5EF4-FFF2-40B4-BE49-F238E27FC236}">
                <a16:creationId xmlns:a16="http://schemas.microsoft.com/office/drawing/2014/main" id="{490902C6-3602-4442-9FE5-F113D82DCE8E}"/>
              </a:ext>
            </a:extLst>
          </p:cNvPr>
          <p:cNvSpPr>
            <a:spLocks noChangeArrowheads="1"/>
          </p:cNvSpPr>
          <p:nvPr userDrawn="1"/>
        </p:nvSpPr>
        <p:spPr bwMode="auto">
          <a:xfrm>
            <a:off x="0" y="0"/>
            <a:ext cx="32004000" cy="2103120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64868" tIns="32434" rIns="64868" bIns="32434" anchor="ctr"/>
          <a:lstStyle>
            <a:lvl1pPr>
              <a:defRPr sz="1700">
                <a:solidFill>
                  <a:schemeClr val="tx1"/>
                </a:solidFill>
                <a:latin typeface="Times New Roman" charset="0"/>
              </a:defRPr>
            </a:lvl1pPr>
            <a:lvl2pPr marL="742950" indent="-285750">
              <a:defRPr sz="1700">
                <a:solidFill>
                  <a:schemeClr val="tx1"/>
                </a:solidFill>
                <a:latin typeface="Times New Roman" charset="0"/>
              </a:defRPr>
            </a:lvl2pPr>
            <a:lvl3pPr marL="1143000" indent="-228600">
              <a:defRPr sz="1700">
                <a:solidFill>
                  <a:schemeClr val="tx1"/>
                </a:solidFill>
                <a:latin typeface="Times New Roman" charset="0"/>
              </a:defRPr>
            </a:lvl3pPr>
            <a:lvl4pPr marL="1600200" indent="-228600">
              <a:defRPr sz="1700">
                <a:solidFill>
                  <a:schemeClr val="tx1"/>
                </a:solidFill>
                <a:latin typeface="Times New Roman" charset="0"/>
              </a:defRPr>
            </a:lvl4pPr>
            <a:lvl5pPr marL="2057400" indent="-228600">
              <a:defRPr sz="1700">
                <a:solidFill>
                  <a:schemeClr val="tx1"/>
                </a:solidFill>
                <a:latin typeface="Times New Roman" charset="0"/>
              </a:defRPr>
            </a:lvl5pPr>
            <a:lvl6pPr marL="2514600" indent="-228600" eaLnBrk="0" fontAlgn="base" hangingPunct="0">
              <a:spcBef>
                <a:spcPct val="0"/>
              </a:spcBef>
              <a:spcAft>
                <a:spcPct val="0"/>
              </a:spcAft>
              <a:defRPr sz="1700">
                <a:solidFill>
                  <a:schemeClr val="tx1"/>
                </a:solidFill>
                <a:latin typeface="Times New Roman" charset="0"/>
              </a:defRPr>
            </a:lvl6pPr>
            <a:lvl7pPr marL="2971800" indent="-228600" eaLnBrk="0" fontAlgn="base" hangingPunct="0">
              <a:spcBef>
                <a:spcPct val="0"/>
              </a:spcBef>
              <a:spcAft>
                <a:spcPct val="0"/>
              </a:spcAft>
              <a:defRPr sz="1700">
                <a:solidFill>
                  <a:schemeClr val="tx1"/>
                </a:solidFill>
                <a:latin typeface="Times New Roman" charset="0"/>
              </a:defRPr>
            </a:lvl7pPr>
            <a:lvl8pPr marL="3429000" indent="-228600" eaLnBrk="0" fontAlgn="base" hangingPunct="0">
              <a:spcBef>
                <a:spcPct val="0"/>
              </a:spcBef>
              <a:spcAft>
                <a:spcPct val="0"/>
              </a:spcAft>
              <a:defRPr sz="1700">
                <a:solidFill>
                  <a:schemeClr val="tx1"/>
                </a:solidFill>
                <a:latin typeface="Times New Roman" charset="0"/>
              </a:defRPr>
            </a:lvl8pPr>
            <a:lvl9pPr marL="3886200" indent="-228600" eaLnBrk="0" fontAlgn="base" hangingPunct="0">
              <a:spcBef>
                <a:spcPct val="0"/>
              </a:spcBef>
              <a:spcAft>
                <a:spcPct val="0"/>
              </a:spcAft>
              <a:defRPr sz="1700">
                <a:solidFill>
                  <a:schemeClr val="tx1"/>
                </a:solidFill>
                <a:latin typeface="Times New Roman" charset="0"/>
              </a:defRPr>
            </a:lvl9pPr>
          </a:lstStyle>
          <a:p>
            <a:pPr>
              <a:defRPr/>
            </a:pPr>
            <a:endParaRPr lang="x-none" altLang="x-non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025775" rtl="0" eaLnBrk="0" fontAlgn="base" hangingPunct="0">
        <a:spcBef>
          <a:spcPct val="0"/>
        </a:spcBef>
        <a:spcAft>
          <a:spcPct val="0"/>
        </a:spcAft>
        <a:defRPr sz="14500">
          <a:solidFill>
            <a:schemeClr val="tx2"/>
          </a:solidFill>
          <a:latin typeface="+mj-lt"/>
          <a:ea typeface="+mj-ea"/>
          <a:cs typeface="+mj-cs"/>
        </a:defRPr>
      </a:lvl1pPr>
      <a:lvl2pPr algn="ctr" defTabSz="3025775" rtl="0" eaLnBrk="0" fontAlgn="base" hangingPunct="0">
        <a:spcBef>
          <a:spcPct val="0"/>
        </a:spcBef>
        <a:spcAft>
          <a:spcPct val="0"/>
        </a:spcAft>
        <a:defRPr sz="14500">
          <a:solidFill>
            <a:schemeClr val="tx2"/>
          </a:solidFill>
          <a:latin typeface="Times New Roman" pitchFamily="18" charset="0"/>
        </a:defRPr>
      </a:lvl2pPr>
      <a:lvl3pPr algn="ctr" defTabSz="3025775" rtl="0" eaLnBrk="0" fontAlgn="base" hangingPunct="0">
        <a:spcBef>
          <a:spcPct val="0"/>
        </a:spcBef>
        <a:spcAft>
          <a:spcPct val="0"/>
        </a:spcAft>
        <a:defRPr sz="14500">
          <a:solidFill>
            <a:schemeClr val="tx2"/>
          </a:solidFill>
          <a:latin typeface="Times New Roman" pitchFamily="18" charset="0"/>
        </a:defRPr>
      </a:lvl3pPr>
      <a:lvl4pPr algn="ctr" defTabSz="3025775" rtl="0" eaLnBrk="0" fontAlgn="base" hangingPunct="0">
        <a:spcBef>
          <a:spcPct val="0"/>
        </a:spcBef>
        <a:spcAft>
          <a:spcPct val="0"/>
        </a:spcAft>
        <a:defRPr sz="14500">
          <a:solidFill>
            <a:schemeClr val="tx2"/>
          </a:solidFill>
          <a:latin typeface="Times New Roman" pitchFamily="18" charset="0"/>
        </a:defRPr>
      </a:lvl4pPr>
      <a:lvl5pPr algn="ctr" defTabSz="3025775" rtl="0" eaLnBrk="0" fontAlgn="base" hangingPunct="0">
        <a:spcBef>
          <a:spcPct val="0"/>
        </a:spcBef>
        <a:spcAft>
          <a:spcPct val="0"/>
        </a:spcAft>
        <a:defRPr sz="14500">
          <a:solidFill>
            <a:schemeClr val="tx2"/>
          </a:solidFill>
          <a:latin typeface="Times New Roman" pitchFamily="18" charset="0"/>
        </a:defRPr>
      </a:lvl5pPr>
      <a:lvl6pPr marL="324338" algn="ctr" defTabSz="3027152" rtl="0" eaLnBrk="0" fontAlgn="base" hangingPunct="0">
        <a:spcBef>
          <a:spcPct val="0"/>
        </a:spcBef>
        <a:spcAft>
          <a:spcPct val="0"/>
        </a:spcAft>
        <a:defRPr sz="14500">
          <a:solidFill>
            <a:schemeClr val="tx2"/>
          </a:solidFill>
          <a:latin typeface="Times New Roman" pitchFamily="18" charset="0"/>
        </a:defRPr>
      </a:lvl6pPr>
      <a:lvl7pPr marL="648675" algn="ctr" defTabSz="3027152" rtl="0" eaLnBrk="0" fontAlgn="base" hangingPunct="0">
        <a:spcBef>
          <a:spcPct val="0"/>
        </a:spcBef>
        <a:spcAft>
          <a:spcPct val="0"/>
        </a:spcAft>
        <a:defRPr sz="14500">
          <a:solidFill>
            <a:schemeClr val="tx2"/>
          </a:solidFill>
          <a:latin typeface="Times New Roman" pitchFamily="18" charset="0"/>
        </a:defRPr>
      </a:lvl7pPr>
      <a:lvl8pPr marL="973013" algn="ctr" defTabSz="3027152" rtl="0" eaLnBrk="0" fontAlgn="base" hangingPunct="0">
        <a:spcBef>
          <a:spcPct val="0"/>
        </a:spcBef>
        <a:spcAft>
          <a:spcPct val="0"/>
        </a:spcAft>
        <a:defRPr sz="14500">
          <a:solidFill>
            <a:schemeClr val="tx2"/>
          </a:solidFill>
          <a:latin typeface="Times New Roman" pitchFamily="18" charset="0"/>
        </a:defRPr>
      </a:lvl8pPr>
      <a:lvl9pPr marL="1297351" algn="ctr" defTabSz="3027152" rtl="0" eaLnBrk="0" fontAlgn="base" hangingPunct="0">
        <a:spcBef>
          <a:spcPct val="0"/>
        </a:spcBef>
        <a:spcAft>
          <a:spcPct val="0"/>
        </a:spcAft>
        <a:defRPr sz="14500">
          <a:solidFill>
            <a:schemeClr val="tx2"/>
          </a:solidFill>
          <a:latin typeface="Times New Roman" pitchFamily="18" charset="0"/>
        </a:defRPr>
      </a:lvl9pPr>
    </p:titleStyle>
    <p:bodyStyle>
      <a:lvl1pPr marL="1135063" indent="-1135063" algn="l" defTabSz="3025775" rtl="0" eaLnBrk="0" fontAlgn="base" hangingPunct="0">
        <a:spcBef>
          <a:spcPct val="20000"/>
        </a:spcBef>
        <a:spcAft>
          <a:spcPct val="0"/>
        </a:spcAft>
        <a:buChar char="•"/>
        <a:defRPr sz="10600">
          <a:solidFill>
            <a:schemeClr val="tx1"/>
          </a:solidFill>
          <a:latin typeface="+mn-lt"/>
          <a:ea typeface="+mn-ea"/>
          <a:cs typeface="+mn-cs"/>
        </a:defRPr>
      </a:lvl1pPr>
      <a:lvl2pPr marL="2459038" indent="-944563" algn="l" defTabSz="3025775" rtl="0" eaLnBrk="0" fontAlgn="base" hangingPunct="0">
        <a:spcBef>
          <a:spcPct val="20000"/>
        </a:spcBef>
        <a:spcAft>
          <a:spcPct val="0"/>
        </a:spcAft>
        <a:buChar char="–"/>
        <a:defRPr sz="9300">
          <a:solidFill>
            <a:schemeClr val="tx1"/>
          </a:solidFill>
          <a:latin typeface="+mn-lt"/>
        </a:defRPr>
      </a:lvl2pPr>
      <a:lvl3pPr marL="3783013" indent="-755650" algn="l" defTabSz="3025775" rtl="0" eaLnBrk="0" fontAlgn="base" hangingPunct="0">
        <a:spcBef>
          <a:spcPct val="20000"/>
        </a:spcBef>
        <a:spcAft>
          <a:spcPct val="0"/>
        </a:spcAft>
        <a:buChar char="•"/>
        <a:defRPr sz="7900">
          <a:solidFill>
            <a:schemeClr val="tx1"/>
          </a:solidFill>
          <a:latin typeface="+mn-lt"/>
        </a:defRPr>
      </a:lvl3pPr>
      <a:lvl4pPr marL="5297488" indent="-755650" algn="l" defTabSz="3025775" rtl="0" eaLnBrk="0" fontAlgn="base" hangingPunct="0">
        <a:spcBef>
          <a:spcPct val="20000"/>
        </a:spcBef>
        <a:spcAft>
          <a:spcPct val="0"/>
        </a:spcAft>
        <a:buChar char="–"/>
        <a:defRPr sz="6600">
          <a:solidFill>
            <a:schemeClr val="tx1"/>
          </a:solidFill>
          <a:latin typeface="+mn-lt"/>
        </a:defRPr>
      </a:lvl4pPr>
      <a:lvl5pPr marL="6810375" indent="-755650" algn="l" defTabSz="3025775" rtl="0" eaLnBrk="0" fontAlgn="base" hangingPunct="0">
        <a:spcBef>
          <a:spcPct val="20000"/>
        </a:spcBef>
        <a:spcAft>
          <a:spcPct val="0"/>
        </a:spcAft>
        <a:buChar char="»"/>
        <a:defRPr sz="6600">
          <a:solidFill>
            <a:schemeClr val="tx1"/>
          </a:solidFill>
          <a:latin typeface="+mn-lt"/>
        </a:defRPr>
      </a:lvl5pPr>
      <a:lvl6pPr marL="7135429" indent="-756788" algn="l" defTabSz="3027152" rtl="0" eaLnBrk="0" fontAlgn="base" hangingPunct="0">
        <a:spcBef>
          <a:spcPct val="20000"/>
        </a:spcBef>
        <a:spcAft>
          <a:spcPct val="0"/>
        </a:spcAft>
        <a:buChar char="»"/>
        <a:defRPr sz="6600">
          <a:solidFill>
            <a:schemeClr val="tx1"/>
          </a:solidFill>
          <a:latin typeface="+mn-lt"/>
        </a:defRPr>
      </a:lvl6pPr>
      <a:lvl7pPr marL="7459767" indent="-756788" algn="l" defTabSz="3027152" rtl="0" eaLnBrk="0" fontAlgn="base" hangingPunct="0">
        <a:spcBef>
          <a:spcPct val="20000"/>
        </a:spcBef>
        <a:spcAft>
          <a:spcPct val="0"/>
        </a:spcAft>
        <a:buChar char="»"/>
        <a:defRPr sz="6600">
          <a:solidFill>
            <a:schemeClr val="tx1"/>
          </a:solidFill>
          <a:latin typeface="+mn-lt"/>
        </a:defRPr>
      </a:lvl7pPr>
      <a:lvl8pPr marL="7784104" indent="-756788" algn="l" defTabSz="3027152" rtl="0" eaLnBrk="0" fontAlgn="base" hangingPunct="0">
        <a:spcBef>
          <a:spcPct val="20000"/>
        </a:spcBef>
        <a:spcAft>
          <a:spcPct val="0"/>
        </a:spcAft>
        <a:buChar char="»"/>
        <a:defRPr sz="6600">
          <a:solidFill>
            <a:schemeClr val="tx1"/>
          </a:solidFill>
          <a:latin typeface="+mn-lt"/>
        </a:defRPr>
      </a:lvl8pPr>
      <a:lvl9pPr marL="8108442" indent="-756788" algn="l" defTabSz="3027152" rtl="0" eaLnBrk="0" fontAlgn="base" hangingPunct="0">
        <a:spcBef>
          <a:spcPct val="20000"/>
        </a:spcBef>
        <a:spcAft>
          <a:spcPct val="0"/>
        </a:spcAft>
        <a:buChar char="»"/>
        <a:defRPr sz="6600">
          <a:solidFill>
            <a:schemeClr val="tx1"/>
          </a:solidFill>
          <a:latin typeface="+mn-lt"/>
        </a:defRPr>
      </a:lvl9pPr>
    </p:bodyStyle>
    <p:otherStyle>
      <a:defPPr>
        <a:defRPr lang="en-US"/>
      </a:defPPr>
      <a:lvl1pPr marL="0" algn="l" defTabSz="648675" rtl="0" eaLnBrk="1" latinLnBrk="0" hangingPunct="1">
        <a:defRPr sz="1300" kern="1200">
          <a:solidFill>
            <a:schemeClr val="tx1"/>
          </a:solidFill>
          <a:latin typeface="+mn-lt"/>
          <a:ea typeface="+mn-ea"/>
          <a:cs typeface="+mn-cs"/>
        </a:defRPr>
      </a:lvl1pPr>
      <a:lvl2pPr marL="324338" algn="l" defTabSz="648675" rtl="0" eaLnBrk="1" latinLnBrk="0" hangingPunct="1">
        <a:defRPr sz="1300" kern="1200">
          <a:solidFill>
            <a:schemeClr val="tx1"/>
          </a:solidFill>
          <a:latin typeface="+mn-lt"/>
          <a:ea typeface="+mn-ea"/>
          <a:cs typeface="+mn-cs"/>
        </a:defRPr>
      </a:lvl2pPr>
      <a:lvl3pPr marL="648675" algn="l" defTabSz="648675" rtl="0" eaLnBrk="1" latinLnBrk="0" hangingPunct="1">
        <a:defRPr sz="1300" kern="1200">
          <a:solidFill>
            <a:schemeClr val="tx1"/>
          </a:solidFill>
          <a:latin typeface="+mn-lt"/>
          <a:ea typeface="+mn-ea"/>
          <a:cs typeface="+mn-cs"/>
        </a:defRPr>
      </a:lvl3pPr>
      <a:lvl4pPr marL="973013" algn="l" defTabSz="648675" rtl="0" eaLnBrk="1" latinLnBrk="0" hangingPunct="1">
        <a:defRPr sz="1300" kern="1200">
          <a:solidFill>
            <a:schemeClr val="tx1"/>
          </a:solidFill>
          <a:latin typeface="+mn-lt"/>
          <a:ea typeface="+mn-ea"/>
          <a:cs typeface="+mn-cs"/>
        </a:defRPr>
      </a:lvl4pPr>
      <a:lvl5pPr marL="1297351" algn="l" defTabSz="648675" rtl="0" eaLnBrk="1" latinLnBrk="0" hangingPunct="1">
        <a:defRPr sz="1300" kern="1200">
          <a:solidFill>
            <a:schemeClr val="tx1"/>
          </a:solidFill>
          <a:latin typeface="+mn-lt"/>
          <a:ea typeface="+mn-ea"/>
          <a:cs typeface="+mn-cs"/>
        </a:defRPr>
      </a:lvl5pPr>
      <a:lvl6pPr marL="1621688" algn="l" defTabSz="648675" rtl="0" eaLnBrk="1" latinLnBrk="0" hangingPunct="1">
        <a:defRPr sz="1300" kern="1200">
          <a:solidFill>
            <a:schemeClr val="tx1"/>
          </a:solidFill>
          <a:latin typeface="+mn-lt"/>
          <a:ea typeface="+mn-ea"/>
          <a:cs typeface="+mn-cs"/>
        </a:defRPr>
      </a:lvl6pPr>
      <a:lvl7pPr marL="1946026" algn="l" defTabSz="648675" rtl="0" eaLnBrk="1" latinLnBrk="0" hangingPunct="1">
        <a:defRPr sz="1300" kern="1200">
          <a:solidFill>
            <a:schemeClr val="tx1"/>
          </a:solidFill>
          <a:latin typeface="+mn-lt"/>
          <a:ea typeface="+mn-ea"/>
          <a:cs typeface="+mn-cs"/>
        </a:defRPr>
      </a:lvl7pPr>
      <a:lvl8pPr marL="2270364" algn="l" defTabSz="648675" rtl="0" eaLnBrk="1" latinLnBrk="0" hangingPunct="1">
        <a:defRPr sz="1300" kern="1200">
          <a:solidFill>
            <a:schemeClr val="tx1"/>
          </a:solidFill>
          <a:latin typeface="+mn-lt"/>
          <a:ea typeface="+mn-ea"/>
          <a:cs typeface="+mn-cs"/>
        </a:defRPr>
      </a:lvl8pPr>
      <a:lvl9pPr marL="2594701" algn="l" defTabSz="648675"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36699"/>
        </a:solidFill>
        <a:effectLst/>
      </p:bgPr>
    </p:bg>
    <p:spTree>
      <p:nvGrpSpPr>
        <p:cNvPr id="1" name=""/>
        <p:cNvGrpSpPr/>
        <p:nvPr/>
      </p:nvGrpSpPr>
      <p:grpSpPr>
        <a:xfrm>
          <a:off x="0" y="0"/>
          <a:ext cx="0" cy="0"/>
          <a:chOff x="0" y="0"/>
          <a:chExt cx="0" cy="0"/>
        </a:xfrm>
      </p:grpSpPr>
      <p:sp>
        <p:nvSpPr>
          <p:cNvPr id="15363" name="Rectangle 34">
            <a:extLst>
              <a:ext uri="{FF2B5EF4-FFF2-40B4-BE49-F238E27FC236}">
                <a16:creationId xmlns:a16="http://schemas.microsoft.com/office/drawing/2014/main" id="{1860737A-C62C-4F06-B2C4-98940E9444D8}"/>
              </a:ext>
            </a:extLst>
          </p:cNvPr>
          <p:cNvSpPr>
            <a:spLocks noChangeArrowheads="1"/>
          </p:cNvSpPr>
          <p:nvPr/>
        </p:nvSpPr>
        <p:spPr bwMode="auto">
          <a:xfrm>
            <a:off x="24003000" y="11429999"/>
            <a:ext cx="7167563" cy="88217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5384" tIns="255384" rIns="255384" bIns="255384"/>
          <a:lstStyle>
            <a:lvl1pPr>
              <a:defRPr sz="1700">
                <a:solidFill>
                  <a:schemeClr val="tx1"/>
                </a:solidFill>
                <a:latin typeface="Times New Roman" panose="02020603050405020304" pitchFamily="18" charset="0"/>
              </a:defRPr>
            </a:lvl1pPr>
            <a:lvl2pPr marL="742950" indent="-285750">
              <a:defRPr sz="1700">
                <a:solidFill>
                  <a:schemeClr val="tx1"/>
                </a:solidFill>
                <a:latin typeface="Times New Roman" panose="02020603050405020304" pitchFamily="18" charset="0"/>
              </a:defRPr>
            </a:lvl2pPr>
            <a:lvl3pPr marL="1143000" indent="-228600">
              <a:defRPr sz="1700">
                <a:solidFill>
                  <a:schemeClr val="tx1"/>
                </a:solidFill>
                <a:latin typeface="Times New Roman" panose="02020603050405020304" pitchFamily="18" charset="0"/>
              </a:defRPr>
            </a:lvl3pPr>
            <a:lvl4pPr marL="1600200" indent="-228600">
              <a:defRPr sz="1700">
                <a:solidFill>
                  <a:schemeClr val="tx1"/>
                </a:solidFill>
                <a:latin typeface="Times New Roman" panose="02020603050405020304" pitchFamily="18" charset="0"/>
              </a:defRPr>
            </a:lvl4pPr>
            <a:lvl5pPr marL="2057400" indent="-228600">
              <a:defRPr sz="17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7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7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7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700">
                <a:solidFill>
                  <a:schemeClr val="tx1"/>
                </a:solidFill>
                <a:latin typeface="Times New Roman" panose="02020603050405020304" pitchFamily="18" charset="0"/>
              </a:defRPr>
            </a:lvl9pPr>
          </a:lstStyle>
          <a:p>
            <a:pPr>
              <a:spcBef>
                <a:spcPct val="50000"/>
              </a:spcBef>
            </a:pPr>
            <a:r>
              <a:rPr lang="en-GB" altLang="en-US" sz="2800" b="1" dirty="0">
                <a:solidFill>
                  <a:srgbClr val="CC3300"/>
                </a:solidFill>
                <a:latin typeface="Arial" panose="020B0604020202020204" pitchFamily="34" charset="0"/>
              </a:rPr>
              <a:t>References</a:t>
            </a:r>
          </a:p>
          <a:p>
            <a:pPr>
              <a:spcBef>
                <a:spcPct val="50000"/>
              </a:spcBef>
            </a:pPr>
            <a:r>
              <a:rPr lang="en-GB" altLang="en-US" sz="1600" dirty="0">
                <a:latin typeface="Arial" panose="020B0604020202020204" pitchFamily="34" charset="0"/>
              </a:rPr>
              <a:t>Chamorro, A., Vidal Thomas, M., </a:t>
            </a:r>
            <a:r>
              <a:rPr lang="en-GB" altLang="en-US" sz="1600" dirty="0" err="1">
                <a:latin typeface="Arial" panose="020B0604020202020204" pitchFamily="34" charset="0"/>
              </a:rPr>
              <a:t>Mieras</a:t>
            </a:r>
            <a:r>
              <a:rPr lang="en-GB" altLang="en-US" sz="1600" dirty="0">
                <a:latin typeface="Arial" panose="020B0604020202020204" pitchFamily="34" charset="0"/>
              </a:rPr>
              <a:t>, A., </a:t>
            </a:r>
            <a:r>
              <a:rPr lang="en-GB" altLang="en-US" sz="1600" dirty="0" err="1">
                <a:latin typeface="Arial" panose="020B0604020202020204" pitchFamily="34" charset="0"/>
              </a:rPr>
              <a:t>Leiva</a:t>
            </a:r>
            <a:r>
              <a:rPr lang="en-GB" altLang="en-US" sz="1600" dirty="0">
                <a:latin typeface="Arial" panose="020B0604020202020204" pitchFamily="34" charset="0"/>
              </a:rPr>
              <a:t>, A., Martínez, M., &amp; Hernández </a:t>
            </a:r>
            <a:r>
              <a:rPr lang="en-GB" altLang="en-US" sz="1600" dirty="0" err="1">
                <a:latin typeface="Arial" panose="020B0604020202020204" pitchFamily="34" charset="0"/>
              </a:rPr>
              <a:t>Yeste</a:t>
            </a:r>
            <a:r>
              <a:rPr lang="en-GB" altLang="en-US" sz="1600" dirty="0">
                <a:latin typeface="Arial" panose="020B0604020202020204" pitchFamily="34" charset="0"/>
              </a:rPr>
              <a:t>, M. (2019). </a:t>
            </a:r>
            <a:r>
              <a:rPr lang="en-GB" altLang="en-US" sz="1600" dirty="0" err="1">
                <a:latin typeface="Arial" panose="020B0604020202020204" pitchFamily="34" charset="0"/>
              </a:rPr>
              <a:t>Multicenter</a:t>
            </a:r>
            <a:r>
              <a:rPr lang="en-GB" altLang="en-US" sz="1600" dirty="0">
                <a:latin typeface="Arial" panose="020B0604020202020204" pitchFamily="34" charset="0"/>
              </a:rPr>
              <a:t> randomized controlled trial comparing the effectiveness and safety of hydrocellular and hydrocolloid dressings for treatment of category II pressure ulcers in patients at primary and long-term care institutions. International Journal of Nursing Studies, 94, 179-185.</a:t>
            </a:r>
          </a:p>
          <a:p>
            <a:pPr>
              <a:spcBef>
                <a:spcPct val="50000"/>
              </a:spcBef>
            </a:pPr>
            <a:r>
              <a:rPr lang="en-US" altLang="en-US" sz="1600" dirty="0">
                <a:latin typeface="Arial" panose="020B0604020202020204" pitchFamily="34" charset="0"/>
              </a:rPr>
              <a:t>Gonzalo, A. (2019, August 22). Florence Nightingale’s Biography and Environmental Theory: Study Guide. </a:t>
            </a:r>
            <a:r>
              <a:rPr lang="en-US" altLang="en-US" sz="1600" dirty="0" err="1">
                <a:latin typeface="Arial" panose="020B0604020202020204" pitchFamily="34" charset="0"/>
              </a:rPr>
              <a:t>Nurseslabs</a:t>
            </a:r>
            <a:r>
              <a:rPr lang="en-US" altLang="en-US" sz="1600" dirty="0">
                <a:latin typeface="Arial" panose="020B0604020202020204" pitchFamily="34" charset="0"/>
              </a:rPr>
              <a:t>. https://nurseslabs.com/florence-nightingales-environmental-theory/</a:t>
            </a:r>
          </a:p>
          <a:p>
            <a:pPr>
              <a:spcBef>
                <a:spcPct val="50000"/>
              </a:spcBef>
            </a:pPr>
            <a:r>
              <a:rPr lang="en-US" altLang="en-US" sz="1600" dirty="0">
                <a:latin typeface="Arial" panose="020B0604020202020204" pitchFamily="34" charset="0"/>
              </a:rPr>
              <a:t>Rogers, L. (2017). A Simplified "How to" on Prescribing Wound Dressings for Home Use: The choice of the proper dressing can facilitate faster healing. Podiatry Management, 36(9), 91.</a:t>
            </a:r>
          </a:p>
          <a:p>
            <a:pPr>
              <a:spcBef>
                <a:spcPct val="50000"/>
              </a:spcBef>
            </a:pPr>
            <a:r>
              <a:rPr lang="en-US" altLang="en-US" sz="1600" dirty="0" err="1">
                <a:latin typeface="Arial" panose="020B0604020202020204" pitchFamily="34" charset="0"/>
              </a:rPr>
              <a:t>Nazarko</a:t>
            </a:r>
            <a:r>
              <a:rPr lang="en-US" altLang="en-US" sz="1600" dirty="0">
                <a:latin typeface="Arial" panose="020B0604020202020204" pitchFamily="34" charset="0"/>
              </a:rPr>
              <a:t>, Linda. (2018). Choosing the correct wound care dressing: An overview. Journal of Community Nursing, 32(5), 42,44-46,48,50-52.</a:t>
            </a:r>
          </a:p>
          <a:p>
            <a:pPr>
              <a:spcBef>
                <a:spcPct val="50000"/>
              </a:spcBef>
            </a:pPr>
            <a:r>
              <a:rPr lang="en-US" dirty="0" err="1"/>
              <a:t>Souliotis</a:t>
            </a:r>
            <a:r>
              <a:rPr lang="en-US" dirty="0"/>
              <a:t>, K., </a:t>
            </a:r>
            <a:r>
              <a:rPr lang="en-US" dirty="0" err="1"/>
              <a:t>Kalemikerakis</a:t>
            </a:r>
            <a:r>
              <a:rPr lang="en-US" dirty="0"/>
              <a:t>, I., </a:t>
            </a:r>
            <a:r>
              <a:rPr lang="en-US" dirty="0" err="1"/>
              <a:t>Saridi</a:t>
            </a:r>
            <a:r>
              <a:rPr lang="en-US" dirty="0"/>
              <a:t>, M., </a:t>
            </a:r>
            <a:r>
              <a:rPr lang="en-US" dirty="0" err="1"/>
              <a:t>Papageorgiou</a:t>
            </a:r>
            <a:r>
              <a:rPr lang="en-US" dirty="0"/>
              <a:t>, M., &amp; </a:t>
            </a:r>
            <a:r>
              <a:rPr lang="en-US" dirty="0" err="1"/>
              <a:t>Kalokerinou</a:t>
            </a:r>
            <a:r>
              <a:rPr lang="en-US" dirty="0"/>
              <a:t>, A. (2016). A cost and clinical effectiveness analysis among moist wound healing dressings versus traditional methods in home care patients with pressure ulcers. </a:t>
            </a:r>
            <a:r>
              <a:rPr lang="en-US" i="1" dirty="0"/>
              <a:t>Wound Repair and Regeneration,</a:t>
            </a:r>
            <a:r>
              <a:rPr lang="en-US" dirty="0"/>
              <a:t> </a:t>
            </a:r>
            <a:r>
              <a:rPr lang="en-US" i="1" dirty="0"/>
              <a:t>24</a:t>
            </a:r>
            <a:r>
              <a:rPr lang="en-US" dirty="0"/>
              <a:t>(3), 596-601.</a:t>
            </a:r>
          </a:p>
          <a:p>
            <a:pPr>
              <a:spcBef>
                <a:spcPct val="50000"/>
              </a:spcBef>
            </a:pPr>
            <a:r>
              <a:rPr lang="en-US" dirty="0" err="1"/>
              <a:t>Mölnlycke</a:t>
            </a:r>
            <a:r>
              <a:rPr lang="en-US" dirty="0"/>
              <a:t> Mepilex® Border Lite Foam Dressing. (n.d.). Bowers Medical Supply. Retrieved March 11, 2020, from https://www.bowersmedical.com/online-catalogue-product/molnlycke-mepilex-border-lite-foam-dressing/</a:t>
            </a:r>
          </a:p>
          <a:p>
            <a:pPr>
              <a:spcBef>
                <a:spcPct val="50000"/>
              </a:spcBef>
            </a:pPr>
            <a:r>
              <a:rPr lang="en-US" dirty="0" err="1"/>
              <a:t>Allevyn</a:t>
            </a:r>
            <a:r>
              <a:rPr lang="en-US" dirty="0"/>
              <a:t> Gentle Border Lite Foam Dressing | </a:t>
            </a:r>
            <a:r>
              <a:rPr lang="en-US" dirty="0" err="1"/>
              <a:t>Allevyn</a:t>
            </a:r>
            <a:r>
              <a:rPr lang="en-US" dirty="0"/>
              <a:t> Lite. (n.d.). </a:t>
            </a:r>
            <a:r>
              <a:rPr lang="en-US" dirty="0" err="1"/>
              <a:t>Www.Healthproductsforyou.Com</a:t>
            </a:r>
            <a:r>
              <a:rPr lang="en-US" dirty="0"/>
              <a:t>. Retrieved March 11, 2020, from https://www.healthproductsforyou.com/p-smith-nephew-allevyn-gentle-border-lite-silicone-gel-adhesive-hydrocellular-foam-dressing.html</a:t>
            </a:r>
          </a:p>
          <a:p>
            <a:pPr>
              <a:spcBef>
                <a:spcPct val="50000"/>
              </a:spcBef>
            </a:pPr>
            <a:endParaRPr lang="en-US" dirty="0"/>
          </a:p>
          <a:p>
            <a:pPr>
              <a:spcBef>
                <a:spcPct val="50000"/>
              </a:spcBef>
            </a:pPr>
            <a:endParaRPr lang="en-GB" altLang="en-US" sz="1600" dirty="0">
              <a:latin typeface="Arial" panose="020B0604020202020204" pitchFamily="34" charset="0"/>
            </a:endParaRPr>
          </a:p>
        </p:txBody>
      </p:sp>
      <p:sp>
        <p:nvSpPr>
          <p:cNvPr id="15364" name="Rectangle 33">
            <a:extLst>
              <a:ext uri="{FF2B5EF4-FFF2-40B4-BE49-F238E27FC236}">
                <a16:creationId xmlns:a16="http://schemas.microsoft.com/office/drawing/2014/main" id="{1DA3DD8A-28E4-41FE-B64D-09567EF92BD1}"/>
              </a:ext>
            </a:extLst>
          </p:cNvPr>
          <p:cNvSpPr>
            <a:spLocks noChangeArrowheads="1"/>
          </p:cNvSpPr>
          <p:nvPr/>
        </p:nvSpPr>
        <p:spPr bwMode="auto">
          <a:xfrm>
            <a:off x="833438" y="12344400"/>
            <a:ext cx="7167562" cy="790733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5384" tIns="255384" rIns="255384" bIns="255384"/>
          <a:lstStyle>
            <a:lvl1pPr>
              <a:defRPr sz="1700">
                <a:solidFill>
                  <a:schemeClr val="tx1"/>
                </a:solidFill>
                <a:latin typeface="Times New Roman" panose="02020603050405020304" pitchFamily="18" charset="0"/>
              </a:defRPr>
            </a:lvl1pPr>
            <a:lvl2pPr marL="742950" indent="-285750">
              <a:defRPr sz="1700">
                <a:solidFill>
                  <a:schemeClr val="tx1"/>
                </a:solidFill>
                <a:latin typeface="Times New Roman" panose="02020603050405020304" pitchFamily="18" charset="0"/>
              </a:defRPr>
            </a:lvl2pPr>
            <a:lvl3pPr marL="1143000" indent="-228600">
              <a:defRPr sz="1700">
                <a:solidFill>
                  <a:schemeClr val="tx1"/>
                </a:solidFill>
                <a:latin typeface="Times New Roman" panose="02020603050405020304" pitchFamily="18" charset="0"/>
              </a:defRPr>
            </a:lvl3pPr>
            <a:lvl4pPr marL="1600200" indent="-228600">
              <a:defRPr sz="1700">
                <a:solidFill>
                  <a:schemeClr val="tx1"/>
                </a:solidFill>
                <a:latin typeface="Times New Roman" panose="02020603050405020304" pitchFamily="18" charset="0"/>
              </a:defRPr>
            </a:lvl4pPr>
            <a:lvl5pPr marL="2057400" indent="-228600">
              <a:defRPr sz="17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7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7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7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700">
                <a:solidFill>
                  <a:schemeClr val="tx1"/>
                </a:solidFill>
                <a:latin typeface="Times New Roman" panose="02020603050405020304" pitchFamily="18" charset="0"/>
              </a:defRPr>
            </a:lvl9pPr>
          </a:lstStyle>
          <a:p>
            <a:pPr>
              <a:spcBef>
                <a:spcPct val="20000"/>
              </a:spcBef>
            </a:pPr>
            <a:endParaRPr lang="en-AU" altLang="en-US" sz="2800" dirty="0">
              <a:latin typeface="Arial" panose="020B0604020202020204" pitchFamily="34" charset="0"/>
            </a:endParaRPr>
          </a:p>
          <a:p>
            <a:pPr>
              <a:spcBef>
                <a:spcPct val="20000"/>
              </a:spcBef>
            </a:pPr>
            <a:endParaRPr lang="en-GB" altLang="en-US" sz="2800" b="1" dirty="0">
              <a:solidFill>
                <a:srgbClr val="CC3300"/>
              </a:solidFill>
              <a:latin typeface="Arial" panose="020B0604020202020204" pitchFamily="34" charset="0"/>
            </a:endParaRPr>
          </a:p>
          <a:p>
            <a:pPr>
              <a:spcBef>
                <a:spcPct val="20000"/>
              </a:spcBef>
            </a:pPr>
            <a:endParaRPr lang="en-GB" altLang="en-US" sz="2800" b="1" dirty="0">
              <a:solidFill>
                <a:srgbClr val="CC3300"/>
              </a:solidFill>
              <a:latin typeface="Arial" panose="020B0604020202020204" pitchFamily="34" charset="0"/>
            </a:endParaRPr>
          </a:p>
          <a:p>
            <a:pPr>
              <a:spcBef>
                <a:spcPct val="20000"/>
              </a:spcBef>
            </a:pPr>
            <a:endParaRPr lang="en-GB" altLang="en-US" sz="2800" b="1" dirty="0">
              <a:solidFill>
                <a:srgbClr val="CC3300"/>
              </a:solidFill>
              <a:latin typeface="Arial" panose="020B0604020202020204" pitchFamily="34" charset="0"/>
            </a:endParaRPr>
          </a:p>
          <a:p>
            <a:pPr>
              <a:spcBef>
                <a:spcPct val="20000"/>
              </a:spcBef>
            </a:pPr>
            <a:br>
              <a:rPr lang="en-GB" altLang="en-US" sz="2800" b="1" dirty="0">
                <a:solidFill>
                  <a:srgbClr val="CC3300"/>
                </a:solidFill>
                <a:latin typeface="Arial" panose="020B0604020202020204" pitchFamily="34" charset="0"/>
              </a:rPr>
            </a:br>
            <a:endParaRPr lang="en-GB" altLang="en-US" sz="2800" b="1" dirty="0">
              <a:solidFill>
                <a:srgbClr val="CC3300"/>
              </a:solidFill>
              <a:latin typeface="Arial" panose="020B0604020202020204" pitchFamily="34" charset="0"/>
            </a:endParaRPr>
          </a:p>
          <a:p>
            <a:pPr>
              <a:spcBef>
                <a:spcPct val="20000"/>
              </a:spcBef>
            </a:pPr>
            <a:r>
              <a:rPr lang="en-GB" altLang="en-US" sz="2800" b="1" dirty="0">
                <a:solidFill>
                  <a:srgbClr val="CC3300"/>
                </a:solidFill>
                <a:latin typeface="Arial" panose="020B0604020202020204" pitchFamily="34" charset="0"/>
              </a:rPr>
              <a:t>Conceptual Framework</a:t>
            </a:r>
          </a:p>
          <a:p>
            <a:pPr>
              <a:spcBef>
                <a:spcPct val="20000"/>
              </a:spcBef>
            </a:pPr>
            <a:r>
              <a:rPr lang="en-US" altLang="en-US" sz="2400" dirty="0"/>
              <a:t>Wound dressings are used to cover and protect the wound from the external environment and infectious agents while maintaining an adequate exchange of gases. Florence Nightingale’s Environmental Theory will be the most appropriate foundation for the research. “It involves the nurse’s initiative to configure environmental settings appropriate for the gradual restoration of the patient’s health, and that external factors associated with the patient’s surroundings affect life or biologic and physiologic processes, and his development” (Gonzalo, 2019).. </a:t>
            </a:r>
            <a:endParaRPr lang="en-AU" altLang="en-US" sz="2800" dirty="0">
              <a:latin typeface="Arial" panose="020B0604020202020204" pitchFamily="34" charset="0"/>
            </a:endParaRPr>
          </a:p>
        </p:txBody>
      </p:sp>
      <p:sp>
        <p:nvSpPr>
          <p:cNvPr id="15365" name="Rectangle 29">
            <a:extLst>
              <a:ext uri="{FF2B5EF4-FFF2-40B4-BE49-F238E27FC236}">
                <a16:creationId xmlns:a16="http://schemas.microsoft.com/office/drawing/2014/main" id="{2E2EE276-EF99-4E10-8403-76FBD6F0640B}"/>
              </a:ext>
            </a:extLst>
          </p:cNvPr>
          <p:cNvSpPr>
            <a:spLocks noChangeArrowheads="1"/>
          </p:cNvSpPr>
          <p:nvPr/>
        </p:nvSpPr>
        <p:spPr bwMode="auto">
          <a:xfrm>
            <a:off x="833438" y="3962401"/>
            <a:ext cx="7167562" cy="822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5384" tIns="255384" rIns="255384" bIns="255384"/>
          <a:lstStyle>
            <a:lvl1pPr>
              <a:defRPr sz="1700">
                <a:solidFill>
                  <a:schemeClr val="tx1"/>
                </a:solidFill>
                <a:latin typeface="Times New Roman" panose="02020603050405020304" pitchFamily="18" charset="0"/>
              </a:defRPr>
            </a:lvl1pPr>
            <a:lvl2pPr marL="742950" indent="-285750">
              <a:defRPr sz="1700">
                <a:solidFill>
                  <a:schemeClr val="tx1"/>
                </a:solidFill>
                <a:latin typeface="Times New Roman" panose="02020603050405020304" pitchFamily="18" charset="0"/>
              </a:defRPr>
            </a:lvl2pPr>
            <a:lvl3pPr marL="1143000" indent="-228600">
              <a:defRPr sz="1700">
                <a:solidFill>
                  <a:schemeClr val="tx1"/>
                </a:solidFill>
                <a:latin typeface="Times New Roman" panose="02020603050405020304" pitchFamily="18" charset="0"/>
              </a:defRPr>
            </a:lvl3pPr>
            <a:lvl4pPr marL="1600200" indent="-228600">
              <a:defRPr sz="1700">
                <a:solidFill>
                  <a:schemeClr val="tx1"/>
                </a:solidFill>
                <a:latin typeface="Times New Roman" panose="02020603050405020304" pitchFamily="18" charset="0"/>
              </a:defRPr>
            </a:lvl4pPr>
            <a:lvl5pPr marL="2057400" indent="-228600">
              <a:defRPr sz="17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7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7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7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700">
                <a:solidFill>
                  <a:schemeClr val="tx1"/>
                </a:solidFill>
                <a:latin typeface="Times New Roman" panose="02020603050405020304" pitchFamily="18" charset="0"/>
              </a:defRPr>
            </a:lvl9pPr>
          </a:lstStyle>
          <a:p>
            <a:pPr>
              <a:spcBef>
                <a:spcPct val="50000"/>
              </a:spcBef>
            </a:pPr>
            <a:r>
              <a:rPr lang="en-GB" altLang="en-US" sz="2800" b="1" dirty="0">
                <a:solidFill>
                  <a:srgbClr val="CC3300"/>
                </a:solidFill>
                <a:latin typeface="Arial" panose="020B0604020202020204" pitchFamily="34" charset="0"/>
              </a:rPr>
              <a:t>Introduction</a:t>
            </a:r>
          </a:p>
          <a:p>
            <a:pPr>
              <a:spcBef>
                <a:spcPct val="50000"/>
              </a:spcBef>
            </a:pPr>
            <a:r>
              <a:rPr lang="en-US" altLang="en-US" sz="2800" dirty="0"/>
              <a:t>Pressure ulcers cause a lot of pain and suffering to patients and can significantly decrease their quality of life. In addition, the cost of treating pressure ulcers can be considerable. Numerous clinical guidelines recommend hydrocellular dressings for treatment of non-infected stage II pressure ulcers in adults. There is no clear evidence on the effect of hydrocellular dressings on healing time compared with the standard dressings.</a:t>
            </a:r>
            <a:endParaRPr lang="en-GB" altLang="en-US" sz="2800" b="1" dirty="0">
              <a:solidFill>
                <a:srgbClr val="CC3300"/>
              </a:solidFill>
              <a:latin typeface="Arial" panose="020B0604020202020204" pitchFamily="34" charset="0"/>
            </a:endParaRPr>
          </a:p>
          <a:p>
            <a:pPr>
              <a:spcBef>
                <a:spcPct val="50000"/>
              </a:spcBef>
            </a:pPr>
            <a:r>
              <a:rPr lang="en-GB" altLang="en-US" sz="2800" b="1" dirty="0">
                <a:solidFill>
                  <a:srgbClr val="CC3300"/>
                </a:solidFill>
                <a:latin typeface="Arial" panose="020B0604020202020204" pitchFamily="34" charset="0"/>
              </a:rPr>
              <a:t>Research Question</a:t>
            </a:r>
          </a:p>
          <a:p>
            <a:pPr>
              <a:spcBef>
                <a:spcPct val="50000"/>
              </a:spcBef>
            </a:pPr>
            <a:r>
              <a:rPr lang="en-US" altLang="en-US" sz="2800" dirty="0"/>
              <a:t>"In adult patients with stage II pressure ulcers, what is the effect of hydrocellular dressings on healing time compared with the standard dressing?"</a:t>
            </a:r>
            <a:endParaRPr lang="en-GB" altLang="en-US" sz="2800" b="1" dirty="0">
              <a:solidFill>
                <a:srgbClr val="CC3300"/>
              </a:solidFill>
              <a:latin typeface="Arial" panose="020B0604020202020204" pitchFamily="34" charset="0"/>
            </a:endParaRPr>
          </a:p>
          <a:p>
            <a:pPr>
              <a:spcBef>
                <a:spcPct val="50000"/>
              </a:spcBef>
            </a:pPr>
            <a:br>
              <a:rPr lang="en-GB" altLang="en-US" sz="2800" b="1" dirty="0">
                <a:solidFill>
                  <a:srgbClr val="CC3300"/>
                </a:solidFill>
                <a:latin typeface="Arial" panose="020B0604020202020204" pitchFamily="34" charset="0"/>
              </a:rPr>
            </a:br>
            <a:r>
              <a:rPr lang="en-GB" altLang="en-US" sz="2800" b="1" dirty="0">
                <a:solidFill>
                  <a:srgbClr val="CC3300"/>
                </a:solidFill>
                <a:latin typeface="Arial" panose="020B0604020202020204" pitchFamily="34" charset="0"/>
              </a:rPr>
              <a:t>Purpose </a:t>
            </a:r>
          </a:p>
          <a:p>
            <a:pPr>
              <a:spcBef>
                <a:spcPct val="50000"/>
              </a:spcBef>
            </a:pPr>
            <a:r>
              <a:rPr lang="en-US" altLang="en-US" sz="2800" dirty="0"/>
              <a:t>The purpose of the study was to compare the efficacy and healing time of hydrocellular dressings compared with other standard dressings for treating  non-infected stage II pressure ulcers.</a:t>
            </a:r>
          </a:p>
          <a:p>
            <a:pPr>
              <a:spcBef>
                <a:spcPct val="50000"/>
              </a:spcBef>
            </a:pPr>
            <a:endParaRPr lang="en-US" altLang="en-US" sz="2400" dirty="0"/>
          </a:p>
          <a:p>
            <a:pPr>
              <a:spcBef>
                <a:spcPct val="50000"/>
              </a:spcBef>
            </a:pPr>
            <a:endParaRPr lang="en-US" altLang="en-US" sz="2800" b="1" dirty="0">
              <a:solidFill>
                <a:srgbClr val="CC3300"/>
              </a:solidFill>
              <a:latin typeface="Arial" panose="020B0604020202020204" pitchFamily="34" charset="0"/>
            </a:endParaRPr>
          </a:p>
        </p:txBody>
      </p:sp>
      <p:sp>
        <p:nvSpPr>
          <p:cNvPr id="15366" name="Rectangle 30">
            <a:extLst>
              <a:ext uri="{FF2B5EF4-FFF2-40B4-BE49-F238E27FC236}">
                <a16:creationId xmlns:a16="http://schemas.microsoft.com/office/drawing/2014/main" id="{326303A1-049D-476B-B888-E7161051D78D}"/>
              </a:ext>
            </a:extLst>
          </p:cNvPr>
          <p:cNvSpPr>
            <a:spLocks noChangeArrowheads="1"/>
          </p:cNvSpPr>
          <p:nvPr/>
        </p:nvSpPr>
        <p:spPr bwMode="auto">
          <a:xfrm>
            <a:off x="8556625" y="5711825"/>
            <a:ext cx="7167563" cy="145399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5384" tIns="255384" rIns="255384" bIns="255384"/>
          <a:lstStyle>
            <a:lvl1pPr marL="269875" indent="-269875">
              <a:defRPr sz="1700">
                <a:solidFill>
                  <a:schemeClr val="tx1"/>
                </a:solidFill>
                <a:latin typeface="Times New Roman" panose="02020603050405020304" pitchFamily="18" charset="0"/>
              </a:defRPr>
            </a:lvl1pPr>
            <a:lvl2pPr marL="742950" indent="-285750">
              <a:defRPr sz="1700">
                <a:solidFill>
                  <a:schemeClr val="tx1"/>
                </a:solidFill>
                <a:latin typeface="Times New Roman" panose="02020603050405020304" pitchFamily="18" charset="0"/>
              </a:defRPr>
            </a:lvl2pPr>
            <a:lvl3pPr marL="1143000" indent="-228600">
              <a:defRPr sz="1700">
                <a:solidFill>
                  <a:schemeClr val="tx1"/>
                </a:solidFill>
                <a:latin typeface="Times New Roman" panose="02020603050405020304" pitchFamily="18" charset="0"/>
              </a:defRPr>
            </a:lvl3pPr>
            <a:lvl4pPr marL="1600200" indent="-228600">
              <a:defRPr sz="1700">
                <a:solidFill>
                  <a:schemeClr val="tx1"/>
                </a:solidFill>
                <a:latin typeface="Times New Roman" panose="02020603050405020304" pitchFamily="18" charset="0"/>
              </a:defRPr>
            </a:lvl4pPr>
            <a:lvl5pPr marL="2057400" indent="-228600">
              <a:defRPr sz="17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7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7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7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700">
                <a:solidFill>
                  <a:schemeClr val="tx1"/>
                </a:solidFill>
                <a:latin typeface="Times New Roman" panose="02020603050405020304" pitchFamily="18" charset="0"/>
              </a:defRPr>
            </a:lvl9pPr>
          </a:lstStyle>
          <a:p>
            <a:pPr>
              <a:spcBef>
                <a:spcPct val="50000"/>
              </a:spcBef>
              <a:buSzPct val="60000"/>
            </a:pPr>
            <a:r>
              <a:rPr lang="en-GB" altLang="en-US" sz="2800" b="1" dirty="0">
                <a:solidFill>
                  <a:srgbClr val="CC3300"/>
                </a:solidFill>
                <a:latin typeface="Arial" panose="020B0604020202020204" pitchFamily="34" charset="0"/>
              </a:rPr>
              <a:t> Methods</a:t>
            </a:r>
          </a:p>
          <a:p>
            <a:pPr>
              <a:spcBef>
                <a:spcPct val="50000"/>
              </a:spcBef>
              <a:buSzPct val="60000"/>
            </a:pPr>
            <a:endParaRPr lang="en-GB" altLang="en-US" sz="2800" b="1" dirty="0">
              <a:solidFill>
                <a:srgbClr val="CC3300"/>
              </a:solidFill>
              <a:latin typeface="Arial" panose="020B0604020202020204" pitchFamily="34" charset="0"/>
            </a:endParaRPr>
          </a:p>
          <a:p>
            <a:r>
              <a:rPr lang="en-US" altLang="en-US" sz="3200" dirty="0"/>
              <a:t>   The method uses was a systematic review. Five electronic databases were searched (from 2015 to 2020) for published studies that addressed the efficacy and healing time of hydrocellular dressings compared with other standard dressings for treating pressure ulcers. For inclusion, patients were required to be older than 18 years-old and have pressure ulcers. Patients were excluded if their pressure ulcer was not treated with a wound care dressing.</a:t>
            </a:r>
            <a:endParaRPr lang="en-GB" altLang="en-US" sz="3200" b="1" dirty="0">
              <a:solidFill>
                <a:srgbClr val="CC3300"/>
              </a:solidFill>
              <a:highlight>
                <a:srgbClr val="FFFF00"/>
              </a:highlight>
              <a:latin typeface="Arial" panose="020B0604020202020204" pitchFamily="34" charset="0"/>
            </a:endParaRPr>
          </a:p>
        </p:txBody>
      </p:sp>
      <p:sp>
        <p:nvSpPr>
          <p:cNvPr id="15367" name="Rectangle 31">
            <a:extLst>
              <a:ext uri="{FF2B5EF4-FFF2-40B4-BE49-F238E27FC236}">
                <a16:creationId xmlns:a16="http://schemas.microsoft.com/office/drawing/2014/main" id="{EDB63072-794A-46E8-99F0-BDC2391DD200}"/>
              </a:ext>
            </a:extLst>
          </p:cNvPr>
          <p:cNvSpPr>
            <a:spLocks noChangeArrowheads="1"/>
          </p:cNvSpPr>
          <p:nvPr/>
        </p:nvSpPr>
        <p:spPr bwMode="auto">
          <a:xfrm>
            <a:off x="16279813" y="5711825"/>
            <a:ext cx="7167562" cy="145399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5384" tIns="255384" rIns="255384" bIns="255384"/>
          <a:lstStyle>
            <a:lvl1pPr>
              <a:defRPr sz="1700">
                <a:solidFill>
                  <a:schemeClr val="tx1"/>
                </a:solidFill>
                <a:latin typeface="Times New Roman" panose="02020603050405020304" pitchFamily="18" charset="0"/>
              </a:defRPr>
            </a:lvl1pPr>
            <a:lvl2pPr marL="742950" indent="-285750">
              <a:defRPr sz="1700">
                <a:solidFill>
                  <a:schemeClr val="tx1"/>
                </a:solidFill>
                <a:latin typeface="Times New Roman" panose="02020603050405020304" pitchFamily="18" charset="0"/>
              </a:defRPr>
            </a:lvl2pPr>
            <a:lvl3pPr marL="1143000" indent="-228600">
              <a:defRPr sz="1700">
                <a:solidFill>
                  <a:schemeClr val="tx1"/>
                </a:solidFill>
                <a:latin typeface="Times New Roman" panose="02020603050405020304" pitchFamily="18" charset="0"/>
              </a:defRPr>
            </a:lvl3pPr>
            <a:lvl4pPr marL="1600200" indent="-228600">
              <a:defRPr sz="1700">
                <a:solidFill>
                  <a:schemeClr val="tx1"/>
                </a:solidFill>
                <a:latin typeface="Times New Roman" panose="02020603050405020304" pitchFamily="18" charset="0"/>
              </a:defRPr>
            </a:lvl4pPr>
            <a:lvl5pPr marL="2057400" indent="-228600">
              <a:defRPr sz="17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7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7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7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700">
                <a:solidFill>
                  <a:schemeClr val="tx1"/>
                </a:solidFill>
                <a:latin typeface="Times New Roman" panose="02020603050405020304" pitchFamily="18" charset="0"/>
              </a:defRPr>
            </a:lvl9pPr>
          </a:lstStyle>
          <a:p>
            <a:pPr>
              <a:spcBef>
                <a:spcPct val="50000"/>
              </a:spcBef>
            </a:pPr>
            <a:r>
              <a:rPr lang="en-GB" altLang="en-US" sz="2800" b="1" dirty="0">
                <a:solidFill>
                  <a:srgbClr val="CC3300"/>
                </a:solidFill>
                <a:latin typeface="Arial" panose="020B0604020202020204" pitchFamily="34" charset="0"/>
              </a:rPr>
              <a:t>Results</a:t>
            </a:r>
          </a:p>
          <a:p>
            <a:pPr>
              <a:spcBef>
                <a:spcPct val="50000"/>
              </a:spcBef>
            </a:pPr>
            <a:r>
              <a:rPr lang="en-US" altLang="en-US" sz="2800" dirty="0"/>
              <a:t>Wound care dressing fosters a protected environment that can facilitate the wound healing. “The main functions of a dressing are to absorb exudate, prevent infection, splint the wound area, and for psychological comfort” (Rogers, 2017).</a:t>
            </a:r>
          </a:p>
          <a:p>
            <a:pPr>
              <a:spcBef>
                <a:spcPct val="50000"/>
              </a:spcBef>
            </a:pPr>
            <a:r>
              <a:rPr lang="en-US" altLang="en-US" sz="2800" dirty="0"/>
              <a:t>There is no conclusive evidence that shows which type of dressing will be most effective in treating all stage II pressure ulcers. “There is no one type of dressing to suit every patient, even those with a similar type or stage of wound. To select the most appropriate dressing / treatment, it is vital that comprehensive holistic wound assessment also considers the patient's preferences. Healthcare professionals should always work with patients to ensure that care remains centered on the individual” (</a:t>
            </a:r>
            <a:r>
              <a:rPr lang="en-US" altLang="en-US" sz="2800" dirty="0" err="1"/>
              <a:t>Nazarko</a:t>
            </a:r>
            <a:r>
              <a:rPr lang="en-US" altLang="en-US" sz="2800" dirty="0"/>
              <a:t>, 2018).</a:t>
            </a:r>
          </a:p>
          <a:p>
            <a:pPr>
              <a:spcBef>
                <a:spcPct val="50000"/>
              </a:spcBef>
            </a:pPr>
            <a:r>
              <a:rPr lang="en-US" altLang="en-US" sz="2800" dirty="0"/>
              <a:t>The efficacy of hydrocellular dressing compared to other standard wound care dressings is unclear.</a:t>
            </a:r>
            <a:endParaRPr lang="en-AU" altLang="en-US" sz="2800" dirty="0">
              <a:latin typeface="Arial" panose="020B0604020202020204" pitchFamily="34" charset="0"/>
            </a:endParaRPr>
          </a:p>
          <a:p>
            <a:pPr>
              <a:spcBef>
                <a:spcPct val="50000"/>
              </a:spcBef>
            </a:pPr>
            <a:endParaRPr lang="en-US" altLang="en-US" sz="2800" b="1" dirty="0">
              <a:solidFill>
                <a:srgbClr val="CC3300"/>
              </a:solidFill>
              <a:latin typeface="Arial" panose="020B0604020202020204" pitchFamily="34" charset="0"/>
            </a:endParaRPr>
          </a:p>
        </p:txBody>
      </p:sp>
      <p:sp>
        <p:nvSpPr>
          <p:cNvPr id="15368" name="Rectangle 32">
            <a:extLst>
              <a:ext uri="{FF2B5EF4-FFF2-40B4-BE49-F238E27FC236}">
                <a16:creationId xmlns:a16="http://schemas.microsoft.com/office/drawing/2014/main" id="{A347B4DE-5171-41E3-9189-F824DDCE1983}"/>
              </a:ext>
            </a:extLst>
          </p:cNvPr>
          <p:cNvSpPr>
            <a:spLocks noChangeArrowheads="1"/>
          </p:cNvSpPr>
          <p:nvPr/>
        </p:nvSpPr>
        <p:spPr bwMode="auto">
          <a:xfrm>
            <a:off x="24003000" y="4800600"/>
            <a:ext cx="7167563" cy="64389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5384" tIns="255384" rIns="255384" bIns="255384"/>
          <a:lstStyle>
            <a:lvl1pPr>
              <a:defRPr sz="1700">
                <a:solidFill>
                  <a:schemeClr val="tx1"/>
                </a:solidFill>
                <a:latin typeface="Times New Roman" panose="02020603050405020304" pitchFamily="18" charset="0"/>
              </a:defRPr>
            </a:lvl1pPr>
            <a:lvl2pPr marL="742950" indent="-285750">
              <a:defRPr sz="1700">
                <a:solidFill>
                  <a:schemeClr val="tx1"/>
                </a:solidFill>
                <a:latin typeface="Times New Roman" panose="02020603050405020304" pitchFamily="18" charset="0"/>
              </a:defRPr>
            </a:lvl2pPr>
            <a:lvl3pPr marL="1143000" indent="-228600">
              <a:defRPr sz="1700">
                <a:solidFill>
                  <a:schemeClr val="tx1"/>
                </a:solidFill>
                <a:latin typeface="Times New Roman" panose="02020603050405020304" pitchFamily="18" charset="0"/>
              </a:defRPr>
            </a:lvl3pPr>
            <a:lvl4pPr marL="1600200" indent="-228600">
              <a:defRPr sz="1700">
                <a:solidFill>
                  <a:schemeClr val="tx1"/>
                </a:solidFill>
                <a:latin typeface="Times New Roman" panose="02020603050405020304" pitchFamily="18" charset="0"/>
              </a:defRPr>
            </a:lvl4pPr>
            <a:lvl5pPr marL="2057400" indent="-228600">
              <a:defRPr sz="17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7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7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7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700">
                <a:solidFill>
                  <a:schemeClr val="tx1"/>
                </a:solidFill>
                <a:latin typeface="Times New Roman" panose="02020603050405020304" pitchFamily="18" charset="0"/>
              </a:defRPr>
            </a:lvl9pPr>
          </a:lstStyle>
          <a:p>
            <a:pPr>
              <a:spcBef>
                <a:spcPct val="50000"/>
              </a:spcBef>
            </a:pPr>
            <a:r>
              <a:rPr lang="en-US" altLang="en-US" sz="2800" b="1" dirty="0">
                <a:solidFill>
                  <a:srgbClr val="CC3300"/>
                </a:solidFill>
                <a:latin typeface="Arial" panose="020B0604020202020204" pitchFamily="34" charset="0"/>
              </a:rPr>
              <a:t>Implications for Nursing</a:t>
            </a:r>
          </a:p>
          <a:p>
            <a:pPr>
              <a:spcBef>
                <a:spcPct val="50000"/>
              </a:spcBef>
            </a:pPr>
            <a:r>
              <a:rPr lang="en-US" altLang="en-US" sz="2800" dirty="0"/>
              <a:t>The choice of a dressing for treating a specific wound can be a daunting task for a nurse due to the overwhelming number of different dressing options that are currently available. Its common practice for the nurse to just use a dressing that the physician recommended or use an alternative dressing that is readily available or one that they have always used for that type of wound.  This article provides some evidence-based information that a nurse can use to select the most effective dressing for treating a stage II pressure ulcer.</a:t>
            </a:r>
            <a:endParaRPr lang="en-AU" altLang="en-US" sz="2000" dirty="0">
              <a:latin typeface="Arial" panose="020B0604020202020204" pitchFamily="34" charset="0"/>
            </a:endParaRPr>
          </a:p>
          <a:p>
            <a:pPr>
              <a:spcBef>
                <a:spcPct val="50000"/>
              </a:spcBef>
            </a:pPr>
            <a:endParaRPr lang="en-AU" altLang="en-US" sz="2000" dirty="0">
              <a:latin typeface="Arial" panose="020B0604020202020204" pitchFamily="34" charset="0"/>
            </a:endParaRPr>
          </a:p>
          <a:p>
            <a:pPr>
              <a:spcBef>
                <a:spcPct val="50000"/>
              </a:spcBef>
            </a:pPr>
            <a:endParaRPr lang="en-US" altLang="en-US" dirty="0">
              <a:latin typeface="Arial" panose="020B0604020202020204" pitchFamily="34" charset="0"/>
            </a:endParaRPr>
          </a:p>
        </p:txBody>
      </p:sp>
      <p:sp>
        <p:nvSpPr>
          <p:cNvPr id="15369" name="Text Box 2">
            <a:extLst>
              <a:ext uri="{FF2B5EF4-FFF2-40B4-BE49-F238E27FC236}">
                <a16:creationId xmlns:a16="http://schemas.microsoft.com/office/drawing/2014/main" id="{2A1F582F-EE21-493B-A1FC-D3A61913BB74}"/>
              </a:ext>
            </a:extLst>
          </p:cNvPr>
          <p:cNvSpPr txBox="1">
            <a:spLocks noChangeArrowheads="1"/>
          </p:cNvSpPr>
          <p:nvPr/>
        </p:nvSpPr>
        <p:spPr bwMode="auto">
          <a:xfrm>
            <a:off x="833438" y="779463"/>
            <a:ext cx="30337125" cy="1712352"/>
          </a:xfrm>
          <a:prstGeom prst="rect">
            <a:avLst/>
          </a:prstGeom>
          <a:solidFill>
            <a:srgbClr val="E1EFFF"/>
          </a:solidFill>
          <a:ln w="9525">
            <a:solidFill>
              <a:schemeClr val="tx1"/>
            </a:solidFill>
            <a:miter lim="800000"/>
            <a:headEnd/>
            <a:tailEnd/>
          </a:ln>
        </p:spPr>
        <p:txBody>
          <a:bodyPr lIns="383076" tIns="383076" rIns="383076" bIns="383076">
            <a:spAutoFit/>
          </a:bodyPr>
          <a:lstStyle>
            <a:lvl1pPr>
              <a:defRPr sz="1700">
                <a:solidFill>
                  <a:schemeClr val="tx1"/>
                </a:solidFill>
                <a:latin typeface="Times New Roman" panose="02020603050405020304" pitchFamily="18" charset="0"/>
              </a:defRPr>
            </a:lvl1pPr>
            <a:lvl2pPr marL="742950" indent="-285750">
              <a:defRPr sz="1700">
                <a:solidFill>
                  <a:schemeClr val="tx1"/>
                </a:solidFill>
                <a:latin typeface="Times New Roman" panose="02020603050405020304" pitchFamily="18" charset="0"/>
              </a:defRPr>
            </a:lvl2pPr>
            <a:lvl3pPr marL="1143000" indent="-228600">
              <a:defRPr sz="1700">
                <a:solidFill>
                  <a:schemeClr val="tx1"/>
                </a:solidFill>
                <a:latin typeface="Times New Roman" panose="02020603050405020304" pitchFamily="18" charset="0"/>
              </a:defRPr>
            </a:lvl3pPr>
            <a:lvl4pPr marL="1600200" indent="-228600">
              <a:defRPr sz="1700">
                <a:solidFill>
                  <a:schemeClr val="tx1"/>
                </a:solidFill>
                <a:latin typeface="Times New Roman" panose="02020603050405020304" pitchFamily="18" charset="0"/>
              </a:defRPr>
            </a:lvl4pPr>
            <a:lvl5pPr marL="2057400" indent="-228600">
              <a:defRPr sz="17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7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7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7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700">
                <a:solidFill>
                  <a:schemeClr val="tx1"/>
                </a:solidFill>
                <a:latin typeface="Times New Roman" panose="02020603050405020304" pitchFamily="18" charset="0"/>
              </a:defRPr>
            </a:lvl9pPr>
          </a:lstStyle>
          <a:p>
            <a:pPr algn="ctr"/>
            <a:r>
              <a:rPr lang="en-US" altLang="en-US" sz="6100" b="1" dirty="0">
                <a:solidFill>
                  <a:srgbClr val="CC3300"/>
                </a:solidFill>
                <a:latin typeface="Arial" panose="020B0604020202020204" pitchFamily="34" charset="0"/>
              </a:rPr>
              <a:t>       What’s the Best Wound Care Dressing for Healing Stage II Pressure Ulcers?</a:t>
            </a:r>
            <a:endParaRPr lang="en-AU" altLang="en-US" sz="6100" b="1" dirty="0">
              <a:solidFill>
                <a:srgbClr val="CC3300"/>
              </a:solidFill>
              <a:latin typeface="Arial" panose="020B0604020202020204" pitchFamily="34" charset="0"/>
            </a:endParaRPr>
          </a:p>
        </p:txBody>
      </p:sp>
      <p:sp>
        <p:nvSpPr>
          <p:cNvPr id="15370" name="Text Box 4">
            <a:extLst>
              <a:ext uri="{FF2B5EF4-FFF2-40B4-BE49-F238E27FC236}">
                <a16:creationId xmlns:a16="http://schemas.microsoft.com/office/drawing/2014/main" id="{8FC3062F-2AC3-44B9-9314-8F5A3A1FDA1C}"/>
              </a:ext>
            </a:extLst>
          </p:cNvPr>
          <p:cNvSpPr txBox="1">
            <a:spLocks noChangeArrowheads="1"/>
          </p:cNvSpPr>
          <p:nvPr/>
        </p:nvSpPr>
        <p:spPr bwMode="auto">
          <a:xfrm>
            <a:off x="833438" y="2667000"/>
            <a:ext cx="30337125" cy="169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55384" tIns="255384" rIns="255384" bIns="255384"/>
          <a:lstStyle>
            <a:lvl1pPr>
              <a:defRPr sz="1700">
                <a:solidFill>
                  <a:schemeClr val="tx1"/>
                </a:solidFill>
                <a:latin typeface="Times New Roman" panose="02020603050405020304" pitchFamily="18" charset="0"/>
              </a:defRPr>
            </a:lvl1pPr>
            <a:lvl2pPr marL="742950" indent="-285750">
              <a:defRPr sz="1700">
                <a:solidFill>
                  <a:schemeClr val="tx1"/>
                </a:solidFill>
                <a:latin typeface="Times New Roman" panose="02020603050405020304" pitchFamily="18" charset="0"/>
              </a:defRPr>
            </a:lvl2pPr>
            <a:lvl3pPr marL="1143000" indent="-228600">
              <a:defRPr sz="1700">
                <a:solidFill>
                  <a:schemeClr val="tx1"/>
                </a:solidFill>
                <a:latin typeface="Times New Roman" panose="02020603050405020304" pitchFamily="18" charset="0"/>
              </a:defRPr>
            </a:lvl3pPr>
            <a:lvl4pPr marL="1600200" indent="-228600">
              <a:defRPr sz="1700">
                <a:solidFill>
                  <a:schemeClr val="tx1"/>
                </a:solidFill>
                <a:latin typeface="Times New Roman" panose="02020603050405020304" pitchFamily="18" charset="0"/>
              </a:defRPr>
            </a:lvl4pPr>
            <a:lvl5pPr marL="2057400" indent="-228600">
              <a:defRPr sz="17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7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7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7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700">
                <a:solidFill>
                  <a:schemeClr val="tx1"/>
                </a:solidFill>
                <a:latin typeface="Times New Roman" panose="02020603050405020304" pitchFamily="18" charset="0"/>
              </a:defRPr>
            </a:lvl9pPr>
          </a:lstStyle>
          <a:p>
            <a:pPr algn="ctr">
              <a:spcBef>
                <a:spcPct val="20000"/>
              </a:spcBef>
            </a:pPr>
            <a:r>
              <a:rPr lang="en-GB" altLang="en-US" sz="4000" b="1" dirty="0">
                <a:solidFill>
                  <a:schemeClr val="bg1"/>
                </a:solidFill>
                <a:latin typeface="Arial" panose="020B0604020202020204" pitchFamily="34" charset="0"/>
              </a:rPr>
              <a:t>Duke Onkoba Ondieki, RN, FHNS </a:t>
            </a:r>
          </a:p>
          <a:p>
            <a:pPr algn="ctr">
              <a:spcBef>
                <a:spcPct val="20000"/>
              </a:spcBef>
            </a:pPr>
            <a:r>
              <a:rPr lang="en-GB" altLang="en-US" sz="3500" dirty="0">
                <a:solidFill>
                  <a:schemeClr val="bg1"/>
                </a:solidFill>
                <a:latin typeface="Arial" panose="020B0604020202020204" pitchFamily="34" charset="0"/>
              </a:rPr>
              <a:t>Fort Hays State University, Department of Nursing</a:t>
            </a:r>
          </a:p>
        </p:txBody>
      </p:sp>
      <p:sp>
        <p:nvSpPr>
          <p:cNvPr id="15376" name="Text Box 20">
            <a:extLst>
              <a:ext uri="{FF2B5EF4-FFF2-40B4-BE49-F238E27FC236}">
                <a16:creationId xmlns:a16="http://schemas.microsoft.com/office/drawing/2014/main" id="{EF45A6EE-3BA2-415D-A112-3AA4FD4D07E7}"/>
              </a:ext>
            </a:extLst>
          </p:cNvPr>
          <p:cNvSpPr txBox="1">
            <a:spLocks noChangeArrowheads="1"/>
          </p:cNvSpPr>
          <p:nvPr/>
        </p:nvSpPr>
        <p:spPr bwMode="auto">
          <a:xfrm>
            <a:off x="9601200" y="19432588"/>
            <a:ext cx="5789613" cy="4348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32434" rIns="0" bIns="32434">
            <a:spAutoFit/>
          </a:bodyPr>
          <a:lstStyle>
            <a:lvl1pPr>
              <a:defRPr sz="1700">
                <a:solidFill>
                  <a:schemeClr val="tx1"/>
                </a:solidFill>
                <a:latin typeface="Times New Roman" panose="02020603050405020304" pitchFamily="18" charset="0"/>
              </a:defRPr>
            </a:lvl1pPr>
            <a:lvl2pPr marL="742950" indent="-285750">
              <a:defRPr sz="1700">
                <a:solidFill>
                  <a:schemeClr val="tx1"/>
                </a:solidFill>
                <a:latin typeface="Times New Roman" panose="02020603050405020304" pitchFamily="18" charset="0"/>
              </a:defRPr>
            </a:lvl2pPr>
            <a:lvl3pPr marL="1143000" indent="-228600">
              <a:defRPr sz="1700">
                <a:solidFill>
                  <a:schemeClr val="tx1"/>
                </a:solidFill>
                <a:latin typeface="Times New Roman" panose="02020603050405020304" pitchFamily="18" charset="0"/>
              </a:defRPr>
            </a:lvl3pPr>
            <a:lvl4pPr marL="1600200" indent="-228600">
              <a:defRPr sz="1700">
                <a:solidFill>
                  <a:schemeClr val="tx1"/>
                </a:solidFill>
                <a:latin typeface="Times New Roman" panose="02020603050405020304" pitchFamily="18" charset="0"/>
              </a:defRPr>
            </a:lvl4pPr>
            <a:lvl5pPr marL="2057400" indent="-228600">
              <a:defRPr sz="17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7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7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7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700">
                <a:solidFill>
                  <a:schemeClr val="tx1"/>
                </a:solidFill>
                <a:latin typeface="Times New Roman" panose="02020603050405020304" pitchFamily="18" charset="0"/>
              </a:defRPr>
            </a:lvl9pPr>
          </a:lstStyle>
          <a:p>
            <a:pPr>
              <a:spcBef>
                <a:spcPct val="50000"/>
              </a:spcBef>
            </a:pPr>
            <a:r>
              <a:rPr lang="en-AU" altLang="en-US" sz="2400" b="1" i="1" dirty="0"/>
              <a:t>Factors that Promote Wound Healing</a:t>
            </a:r>
          </a:p>
        </p:txBody>
      </p:sp>
      <p:pic>
        <p:nvPicPr>
          <p:cNvPr id="15377" name="Picture 3" descr="C:\WINDOWS\DESKTOP\Logos\unsw.wmf">
            <a:extLst>
              <a:ext uri="{FF2B5EF4-FFF2-40B4-BE49-F238E27FC236}">
                <a16:creationId xmlns:a16="http://schemas.microsoft.com/office/drawing/2014/main" id="{EC33C292-B32A-4BE3-9357-DE4871937D7B}"/>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43000" y="914400"/>
            <a:ext cx="1778000" cy="171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18">
            <a:extLst>
              <a:ext uri="{FF2B5EF4-FFF2-40B4-BE49-F238E27FC236}">
                <a16:creationId xmlns:a16="http://schemas.microsoft.com/office/drawing/2014/main" id="{48D0BB96-BFC5-4004-B2AA-6888CBBC669B}"/>
              </a:ext>
            </a:extLst>
          </p:cNvPr>
          <p:cNvPicPr/>
          <p:nvPr/>
        </p:nvPicPr>
        <p:blipFill>
          <a:blip r:embed="rId4"/>
          <a:stretch>
            <a:fillRect/>
          </a:stretch>
        </p:blipFill>
        <p:spPr>
          <a:xfrm>
            <a:off x="8556625" y="13487400"/>
            <a:ext cx="7167563" cy="5557838"/>
          </a:xfrm>
          <a:prstGeom prst="rect">
            <a:avLst/>
          </a:prstGeom>
        </p:spPr>
      </p:pic>
      <p:pic>
        <p:nvPicPr>
          <p:cNvPr id="21" name="Picture 20" descr="Image result for duoderm dressings">
            <a:extLst>
              <a:ext uri="{FF2B5EF4-FFF2-40B4-BE49-F238E27FC236}">
                <a16:creationId xmlns:a16="http://schemas.microsoft.com/office/drawing/2014/main" id="{84B423C9-353E-4BAB-AF0A-AD5207C9851E}"/>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863594" y="16111538"/>
            <a:ext cx="3487103" cy="3321050"/>
          </a:xfrm>
          <a:prstGeom prst="rect">
            <a:avLst/>
          </a:prstGeom>
          <a:noFill/>
          <a:ln>
            <a:noFill/>
          </a:ln>
        </p:spPr>
      </p:pic>
      <p:sp>
        <p:nvSpPr>
          <p:cNvPr id="22" name="Text Box 20">
            <a:extLst>
              <a:ext uri="{FF2B5EF4-FFF2-40B4-BE49-F238E27FC236}">
                <a16:creationId xmlns:a16="http://schemas.microsoft.com/office/drawing/2014/main" id="{67067BFB-757A-4726-A479-051932101484}"/>
              </a:ext>
            </a:extLst>
          </p:cNvPr>
          <p:cNvSpPr txBox="1">
            <a:spLocks noChangeArrowheads="1"/>
          </p:cNvSpPr>
          <p:nvPr/>
        </p:nvSpPr>
        <p:spPr bwMode="auto">
          <a:xfrm>
            <a:off x="16553240" y="19478754"/>
            <a:ext cx="3555707" cy="34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32434" rIns="0" bIns="32434">
            <a:spAutoFit/>
          </a:bodyPr>
          <a:lstStyle>
            <a:lvl1pPr>
              <a:defRPr sz="1700">
                <a:solidFill>
                  <a:schemeClr val="tx1"/>
                </a:solidFill>
                <a:latin typeface="Times New Roman" panose="02020603050405020304" pitchFamily="18" charset="0"/>
              </a:defRPr>
            </a:lvl1pPr>
            <a:lvl2pPr marL="742950" indent="-285750">
              <a:defRPr sz="1700">
                <a:solidFill>
                  <a:schemeClr val="tx1"/>
                </a:solidFill>
                <a:latin typeface="Times New Roman" panose="02020603050405020304" pitchFamily="18" charset="0"/>
              </a:defRPr>
            </a:lvl2pPr>
            <a:lvl3pPr marL="1143000" indent="-228600">
              <a:defRPr sz="1700">
                <a:solidFill>
                  <a:schemeClr val="tx1"/>
                </a:solidFill>
                <a:latin typeface="Times New Roman" panose="02020603050405020304" pitchFamily="18" charset="0"/>
              </a:defRPr>
            </a:lvl3pPr>
            <a:lvl4pPr marL="1600200" indent="-228600">
              <a:defRPr sz="1700">
                <a:solidFill>
                  <a:schemeClr val="tx1"/>
                </a:solidFill>
                <a:latin typeface="Times New Roman" panose="02020603050405020304" pitchFamily="18" charset="0"/>
              </a:defRPr>
            </a:lvl4pPr>
            <a:lvl5pPr marL="2057400" indent="-228600">
              <a:defRPr sz="17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7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7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7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700">
                <a:solidFill>
                  <a:schemeClr val="tx1"/>
                </a:solidFill>
                <a:latin typeface="Times New Roman" panose="02020603050405020304" pitchFamily="18" charset="0"/>
              </a:defRPr>
            </a:lvl9pPr>
          </a:lstStyle>
          <a:p>
            <a:pPr>
              <a:spcBef>
                <a:spcPct val="50000"/>
              </a:spcBef>
            </a:pPr>
            <a:r>
              <a:rPr lang="en-US" sz="1800" b="1" dirty="0" err="1"/>
              <a:t>Allevyn</a:t>
            </a:r>
            <a:r>
              <a:rPr lang="en-US" sz="1800" b="1" dirty="0"/>
              <a:t> Lite. (n.d.)</a:t>
            </a:r>
            <a:endParaRPr lang="en-AU" altLang="en-US" sz="1800" b="1" i="1" dirty="0"/>
          </a:p>
        </p:txBody>
      </p:sp>
      <p:sp>
        <p:nvSpPr>
          <p:cNvPr id="2" name="Rectangle 1">
            <a:extLst>
              <a:ext uri="{FF2B5EF4-FFF2-40B4-BE49-F238E27FC236}">
                <a16:creationId xmlns:a16="http://schemas.microsoft.com/office/drawing/2014/main" id="{4B78832B-1B85-4DCC-ACA1-43410544E06B}"/>
              </a:ext>
            </a:extLst>
          </p:cNvPr>
          <p:cNvSpPr/>
          <p:nvPr/>
        </p:nvSpPr>
        <p:spPr>
          <a:xfrm>
            <a:off x="20350290" y="19503609"/>
            <a:ext cx="2733825" cy="338554"/>
          </a:xfrm>
          <a:prstGeom prst="rect">
            <a:avLst/>
          </a:prstGeom>
        </p:spPr>
        <p:txBody>
          <a:bodyPr wrap="none">
            <a:spAutoFit/>
          </a:bodyPr>
          <a:lstStyle/>
          <a:p>
            <a:pPr>
              <a:spcBef>
                <a:spcPct val="50000"/>
              </a:spcBef>
            </a:pPr>
            <a:r>
              <a:rPr lang="en-AU" altLang="en-US" sz="1600" b="1" i="1" dirty="0"/>
              <a:t>Bowers Medical Supply, (n.d.)</a:t>
            </a:r>
          </a:p>
        </p:txBody>
      </p:sp>
      <p:pic>
        <p:nvPicPr>
          <p:cNvPr id="3" name="Picture 2">
            <a:extLst>
              <a:ext uri="{FF2B5EF4-FFF2-40B4-BE49-F238E27FC236}">
                <a16:creationId xmlns:a16="http://schemas.microsoft.com/office/drawing/2014/main" id="{DC062968-E098-43A9-856C-67AE64D92D1B}"/>
              </a:ext>
            </a:extLst>
          </p:cNvPr>
          <p:cNvPicPr>
            <a:picLocks noChangeAspect="1"/>
          </p:cNvPicPr>
          <p:nvPr/>
        </p:nvPicPr>
        <p:blipFill>
          <a:blip r:embed="rId6"/>
          <a:stretch>
            <a:fillRect/>
          </a:stretch>
        </p:blipFill>
        <p:spPr>
          <a:xfrm>
            <a:off x="16376491" y="16201671"/>
            <a:ext cx="3487103" cy="3052136"/>
          </a:xfrm>
          <a:prstGeom prst="rect">
            <a:avLst/>
          </a:prstGeom>
        </p:spPr>
      </p:pic>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3434</TotalTime>
  <Words>893</Words>
  <Application>Microsoft Office PowerPoint</Application>
  <PresentationFormat>Custom</PresentationFormat>
  <Paragraphs>37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Times New Roman</vt:lpstr>
      <vt:lpstr>Blank Presentation</vt:lpstr>
      <vt:lpstr>PowerPoint Presentation</vt:lpstr>
    </vt:vector>
  </TitlesOfParts>
  <Company>UNSW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Medical Illustration Unit</dc:creator>
  <cp:lastModifiedBy>Duke Ondieki</cp:lastModifiedBy>
  <cp:revision>267</cp:revision>
  <cp:lastPrinted>1999-09-02T03:17:39Z</cp:lastPrinted>
  <dcterms:created xsi:type="dcterms:W3CDTF">1997-10-24T05:44:18Z</dcterms:created>
  <dcterms:modified xsi:type="dcterms:W3CDTF">2020-03-12T02:06:39Z</dcterms:modified>
</cp:coreProperties>
</file>