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3" r:id="rId2"/>
  </p:sldIdLst>
  <p:sldSz cx="32004000" cy="21031200"/>
  <p:notesSz cx="6888163" cy="10020300"/>
  <p:defaultTextStyle>
    <a:defPPr>
      <a:defRPr lang="en-US"/>
    </a:defPPr>
    <a:lvl1pPr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1pPr>
    <a:lvl2pPr marL="323850" indent="133350"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2pPr>
    <a:lvl3pPr marL="647700" indent="266700"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3pPr>
    <a:lvl4pPr marL="971550" indent="400050"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4pPr>
    <a:lvl5pPr marL="1296988" indent="531813"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5pPr>
    <a:lvl6pPr marL="2286000" algn="l" defTabSz="914400" rtl="0" eaLnBrk="1" latinLnBrk="0" hangingPunct="1">
      <a:defRPr sz="1700" kern="1200">
        <a:solidFill>
          <a:schemeClr val="tx1"/>
        </a:solidFill>
        <a:latin typeface="Times New Roman" panose="02020603050405020304" pitchFamily="18" charset="0"/>
        <a:ea typeface="+mn-ea"/>
        <a:cs typeface="+mn-cs"/>
      </a:defRPr>
    </a:lvl6pPr>
    <a:lvl7pPr marL="2743200" algn="l" defTabSz="914400" rtl="0" eaLnBrk="1" latinLnBrk="0" hangingPunct="1">
      <a:defRPr sz="1700" kern="1200">
        <a:solidFill>
          <a:schemeClr val="tx1"/>
        </a:solidFill>
        <a:latin typeface="Times New Roman" panose="02020603050405020304" pitchFamily="18" charset="0"/>
        <a:ea typeface="+mn-ea"/>
        <a:cs typeface="+mn-cs"/>
      </a:defRPr>
    </a:lvl7pPr>
    <a:lvl8pPr marL="3200400" algn="l" defTabSz="914400" rtl="0" eaLnBrk="1" latinLnBrk="0" hangingPunct="1">
      <a:defRPr sz="1700" kern="1200">
        <a:solidFill>
          <a:schemeClr val="tx1"/>
        </a:solidFill>
        <a:latin typeface="Times New Roman" panose="02020603050405020304" pitchFamily="18" charset="0"/>
        <a:ea typeface="+mn-ea"/>
        <a:cs typeface="+mn-cs"/>
      </a:defRPr>
    </a:lvl8pPr>
    <a:lvl9pPr marL="3657600" algn="l" defTabSz="914400" rtl="0" eaLnBrk="1" latinLnBrk="0" hangingPunct="1">
      <a:defRPr sz="17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2757">
          <p15:clr>
            <a:srgbClr val="A4A3A4"/>
          </p15:clr>
        </p15:guide>
        <p15:guide id="2" orient="horz" pos="3598">
          <p15:clr>
            <a:srgbClr val="A4A3A4"/>
          </p15:clr>
        </p15:guide>
        <p15:guide id="3" orient="horz" pos="2257">
          <p15:clr>
            <a:srgbClr val="A4A3A4"/>
          </p15:clr>
        </p15:guide>
        <p15:guide id="4" orient="horz" pos="3991">
          <p15:clr>
            <a:srgbClr val="A4A3A4"/>
          </p15:clr>
        </p15:guide>
        <p15:guide id="5" pos="525">
          <p15:clr>
            <a:srgbClr val="A4A3A4"/>
          </p15:clr>
        </p15:guide>
        <p15:guide id="6" pos="5040">
          <p15:clr>
            <a:srgbClr val="A4A3A4"/>
          </p15:clr>
        </p15:guide>
        <p15:guide id="7" pos="5390">
          <p15:clr>
            <a:srgbClr val="A4A3A4"/>
          </p15:clr>
        </p15:guide>
        <p15:guide id="8" pos="9905">
          <p15:clr>
            <a:srgbClr val="A4A3A4"/>
          </p15:clr>
        </p15:guide>
        <p15:guide id="9" pos="10255">
          <p15:clr>
            <a:srgbClr val="A4A3A4"/>
          </p15:clr>
        </p15:guide>
        <p15:guide id="10" pos="14770">
          <p15:clr>
            <a:srgbClr val="A4A3A4"/>
          </p15:clr>
        </p15:guide>
        <p15:guide id="11" pos="15120">
          <p15:clr>
            <a:srgbClr val="A4A3A4"/>
          </p15:clr>
        </p15:guide>
        <p15:guide id="12" pos="196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CC3300"/>
    <a:srgbClr val="006600"/>
    <a:srgbClr val="336699"/>
    <a:srgbClr val="003399"/>
    <a:srgbClr val="660066"/>
    <a:srgbClr val="006666"/>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043" autoAdjust="0"/>
    <p:restoredTop sz="88692" autoAdjust="0"/>
  </p:normalViewPr>
  <p:slideViewPr>
    <p:cSldViewPr>
      <p:cViewPr varScale="1">
        <p:scale>
          <a:sx n="25" d="100"/>
          <a:sy n="25" d="100"/>
        </p:scale>
        <p:origin x="366" y="36"/>
      </p:cViewPr>
      <p:guideLst>
        <p:guide orient="horz" pos="12757"/>
        <p:guide orient="horz" pos="3598"/>
        <p:guide orient="horz" pos="2257"/>
        <p:guide orient="horz" pos="3991"/>
        <p:guide pos="525"/>
        <p:guide pos="5040"/>
        <p:guide pos="5390"/>
        <p:guide pos="9905"/>
        <p:guide pos="10255"/>
        <p:guide pos="14770"/>
        <p:guide pos="15120"/>
        <p:guide pos="196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E252EDF-ABF6-460F-A93B-500FC1B862CE}"/>
              </a:ext>
            </a:extLst>
          </p:cNvPr>
          <p:cNvSpPr>
            <a:spLocks noGrp="1" noChangeArrowheads="1"/>
          </p:cNvSpPr>
          <p:nvPr>
            <p:ph type="hdr" sz="quarter"/>
          </p:nvPr>
        </p:nvSpPr>
        <p:spPr bwMode="auto">
          <a:xfrm>
            <a:off x="0" y="0"/>
            <a:ext cx="2974975"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latin typeface="Times New Roman" pitchFamily="18" charset="0"/>
              </a:defRPr>
            </a:lvl1pPr>
          </a:lstStyle>
          <a:p>
            <a:pPr>
              <a:defRPr/>
            </a:pPr>
            <a:endParaRPr lang="en-AU"/>
          </a:p>
        </p:txBody>
      </p:sp>
      <p:sp>
        <p:nvSpPr>
          <p:cNvPr id="4099" name="Rectangle 3">
            <a:extLst>
              <a:ext uri="{FF2B5EF4-FFF2-40B4-BE49-F238E27FC236}">
                <a16:creationId xmlns:a16="http://schemas.microsoft.com/office/drawing/2014/main" id="{A796FFEE-9CFE-43B1-9DC6-B55B2FD73B0B}"/>
              </a:ext>
            </a:extLst>
          </p:cNvPr>
          <p:cNvSpPr>
            <a:spLocks noGrp="1" noChangeArrowheads="1"/>
          </p:cNvSpPr>
          <p:nvPr>
            <p:ph type="dt" sz="quarter" idx="1"/>
          </p:nvPr>
        </p:nvSpPr>
        <p:spPr bwMode="auto">
          <a:xfrm>
            <a:off x="3867150" y="0"/>
            <a:ext cx="3048000"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latin typeface="Times New Roman" pitchFamily="18" charset="0"/>
              </a:defRPr>
            </a:lvl1pPr>
          </a:lstStyle>
          <a:p>
            <a:pPr>
              <a:defRPr/>
            </a:pPr>
            <a:endParaRPr lang="en-AU"/>
          </a:p>
        </p:txBody>
      </p:sp>
      <p:sp>
        <p:nvSpPr>
          <p:cNvPr id="4100" name="Rectangle 4">
            <a:extLst>
              <a:ext uri="{FF2B5EF4-FFF2-40B4-BE49-F238E27FC236}">
                <a16:creationId xmlns:a16="http://schemas.microsoft.com/office/drawing/2014/main" id="{C63C3C81-D1D7-403D-AD23-EA1B1663030E}"/>
              </a:ext>
            </a:extLst>
          </p:cNvPr>
          <p:cNvSpPr>
            <a:spLocks noGrp="1" noChangeArrowheads="1"/>
          </p:cNvSpPr>
          <p:nvPr>
            <p:ph type="ftr" sz="quarter" idx="2"/>
          </p:nvPr>
        </p:nvSpPr>
        <p:spPr bwMode="auto">
          <a:xfrm>
            <a:off x="0" y="9520238"/>
            <a:ext cx="2974975"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latin typeface="Times New Roman" pitchFamily="18" charset="0"/>
              </a:defRPr>
            </a:lvl1pPr>
          </a:lstStyle>
          <a:p>
            <a:pPr>
              <a:defRPr/>
            </a:pPr>
            <a:endParaRPr lang="en-AU"/>
          </a:p>
        </p:txBody>
      </p:sp>
      <p:sp>
        <p:nvSpPr>
          <p:cNvPr id="4101" name="Rectangle 5">
            <a:extLst>
              <a:ext uri="{FF2B5EF4-FFF2-40B4-BE49-F238E27FC236}">
                <a16:creationId xmlns:a16="http://schemas.microsoft.com/office/drawing/2014/main" id="{A11CDB74-DCF1-4614-9362-2ACBBC109BD3}"/>
              </a:ext>
            </a:extLst>
          </p:cNvPr>
          <p:cNvSpPr>
            <a:spLocks noGrp="1" noChangeArrowheads="1"/>
          </p:cNvSpPr>
          <p:nvPr>
            <p:ph type="sldNum" sz="quarter" idx="3"/>
          </p:nvPr>
        </p:nvSpPr>
        <p:spPr bwMode="auto">
          <a:xfrm>
            <a:off x="3867150" y="9520238"/>
            <a:ext cx="3048000"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atin typeface="Times New Roman" charset="0"/>
              </a:defRPr>
            </a:lvl1pPr>
          </a:lstStyle>
          <a:p>
            <a:pPr>
              <a:defRPr/>
            </a:pPr>
            <a:fld id="{4F7493EE-050C-498E-B2F3-C698141B287C}" type="slidenum">
              <a:rPr lang="en-AU" altLang="x-none"/>
              <a:pPr>
                <a:defRPr/>
              </a:pPr>
              <a:t>‹#›</a:t>
            </a:fld>
            <a:endParaRPr lang="en-AU" altLang="x-non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1309BFD-2D8C-4C6A-A378-39E8CB784825}"/>
              </a:ext>
            </a:extLst>
          </p:cNvPr>
          <p:cNvSpPr>
            <a:spLocks noGrp="1" noChangeArrowheads="1"/>
          </p:cNvSpPr>
          <p:nvPr>
            <p:ph type="hdr" sz="quarter"/>
          </p:nvPr>
        </p:nvSpPr>
        <p:spPr bwMode="auto">
          <a:xfrm>
            <a:off x="0" y="0"/>
            <a:ext cx="2974975"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latin typeface="Times New Roman" pitchFamily="18" charset="0"/>
              </a:defRPr>
            </a:lvl1pPr>
          </a:lstStyle>
          <a:p>
            <a:pPr>
              <a:defRPr/>
            </a:pPr>
            <a:endParaRPr lang="en-AU"/>
          </a:p>
        </p:txBody>
      </p:sp>
      <p:sp>
        <p:nvSpPr>
          <p:cNvPr id="3075" name="Rectangle 3">
            <a:extLst>
              <a:ext uri="{FF2B5EF4-FFF2-40B4-BE49-F238E27FC236}">
                <a16:creationId xmlns:a16="http://schemas.microsoft.com/office/drawing/2014/main" id="{A220C5B5-323E-4050-BFC5-0F341A9CC7BA}"/>
              </a:ext>
            </a:extLst>
          </p:cNvPr>
          <p:cNvSpPr>
            <a:spLocks noGrp="1" noChangeArrowheads="1"/>
          </p:cNvSpPr>
          <p:nvPr>
            <p:ph type="dt" idx="1"/>
          </p:nvPr>
        </p:nvSpPr>
        <p:spPr bwMode="auto">
          <a:xfrm>
            <a:off x="3867150" y="0"/>
            <a:ext cx="3048000"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latin typeface="Times New Roman" pitchFamily="18" charset="0"/>
              </a:defRPr>
            </a:lvl1pPr>
          </a:lstStyle>
          <a:p>
            <a:pPr>
              <a:defRPr/>
            </a:pPr>
            <a:endParaRPr lang="en-AU"/>
          </a:p>
        </p:txBody>
      </p:sp>
      <p:sp>
        <p:nvSpPr>
          <p:cNvPr id="2052" name="Rectangle 4">
            <a:extLst>
              <a:ext uri="{FF2B5EF4-FFF2-40B4-BE49-F238E27FC236}">
                <a16:creationId xmlns:a16="http://schemas.microsoft.com/office/drawing/2014/main" id="{DAF9797F-9890-4F3F-B788-4043C69AFEEC}"/>
              </a:ext>
            </a:extLst>
          </p:cNvPr>
          <p:cNvSpPr>
            <a:spLocks noGrp="1" noRot="1" noChangeAspect="1" noChangeArrowheads="1" noTextEdit="1"/>
          </p:cNvSpPr>
          <p:nvPr>
            <p:ph type="sldImg" idx="2"/>
          </p:nvPr>
        </p:nvSpPr>
        <p:spPr bwMode="auto">
          <a:xfrm>
            <a:off x="571500" y="749300"/>
            <a:ext cx="5702300" cy="3748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5148C454-D9E1-422A-8219-A4F2C294A068}"/>
              </a:ext>
            </a:extLst>
          </p:cNvPr>
          <p:cNvSpPr>
            <a:spLocks noGrp="1" noChangeArrowheads="1"/>
          </p:cNvSpPr>
          <p:nvPr>
            <p:ph type="body" sz="quarter" idx="3"/>
          </p:nvPr>
        </p:nvSpPr>
        <p:spPr bwMode="auto">
          <a:xfrm>
            <a:off x="892175" y="4797425"/>
            <a:ext cx="5056188" cy="4497388"/>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a:extLst>
              <a:ext uri="{FF2B5EF4-FFF2-40B4-BE49-F238E27FC236}">
                <a16:creationId xmlns:a16="http://schemas.microsoft.com/office/drawing/2014/main" id="{7964DB73-E3F8-42A5-A0D8-0FD62BC4B3FE}"/>
              </a:ext>
            </a:extLst>
          </p:cNvPr>
          <p:cNvSpPr>
            <a:spLocks noGrp="1" noChangeArrowheads="1"/>
          </p:cNvSpPr>
          <p:nvPr>
            <p:ph type="ftr" sz="quarter" idx="4"/>
          </p:nvPr>
        </p:nvSpPr>
        <p:spPr bwMode="auto">
          <a:xfrm>
            <a:off x="0" y="9520238"/>
            <a:ext cx="2974975"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latin typeface="Times New Roman" pitchFamily="18" charset="0"/>
              </a:defRPr>
            </a:lvl1pPr>
          </a:lstStyle>
          <a:p>
            <a:pPr>
              <a:defRPr/>
            </a:pPr>
            <a:endParaRPr lang="en-AU"/>
          </a:p>
        </p:txBody>
      </p:sp>
      <p:sp>
        <p:nvSpPr>
          <p:cNvPr id="3079" name="Rectangle 7">
            <a:extLst>
              <a:ext uri="{FF2B5EF4-FFF2-40B4-BE49-F238E27FC236}">
                <a16:creationId xmlns:a16="http://schemas.microsoft.com/office/drawing/2014/main" id="{AA424F5F-9D73-4439-B860-40A2CB6DF92A}"/>
              </a:ext>
            </a:extLst>
          </p:cNvPr>
          <p:cNvSpPr>
            <a:spLocks noGrp="1" noChangeArrowheads="1"/>
          </p:cNvSpPr>
          <p:nvPr>
            <p:ph type="sldNum" sz="quarter" idx="5"/>
          </p:nvPr>
        </p:nvSpPr>
        <p:spPr bwMode="auto">
          <a:xfrm>
            <a:off x="3867150" y="9520238"/>
            <a:ext cx="3048000"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atin typeface="Times New Roman" charset="0"/>
              </a:defRPr>
            </a:lvl1pPr>
          </a:lstStyle>
          <a:p>
            <a:pPr>
              <a:defRPr/>
            </a:pPr>
            <a:fld id="{01A364D0-E572-4154-940D-FECF3E450991}" type="slidenum">
              <a:rPr lang="en-AU" altLang="x-none"/>
              <a:pPr>
                <a:defRPr/>
              </a:pPr>
              <a:t>‹#›</a:t>
            </a:fld>
            <a:endParaRPr lang="en-AU" altLang="x-non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Times New Roman" pitchFamily="18" charset="0"/>
        <a:ea typeface="+mn-ea"/>
        <a:cs typeface="+mn-cs"/>
      </a:defRPr>
    </a:lvl1pPr>
    <a:lvl2pPr marL="323850" algn="l" rtl="0" eaLnBrk="0" fontAlgn="base" hangingPunct="0">
      <a:spcBef>
        <a:spcPct val="30000"/>
      </a:spcBef>
      <a:spcAft>
        <a:spcPct val="0"/>
      </a:spcAft>
      <a:defRPr sz="900" kern="1200">
        <a:solidFill>
          <a:schemeClr val="tx1"/>
        </a:solidFill>
        <a:latin typeface="Times New Roman" pitchFamily="18" charset="0"/>
        <a:ea typeface="+mn-ea"/>
        <a:cs typeface="+mn-cs"/>
      </a:defRPr>
    </a:lvl2pPr>
    <a:lvl3pPr marL="647700" algn="l" rtl="0" eaLnBrk="0" fontAlgn="base" hangingPunct="0">
      <a:spcBef>
        <a:spcPct val="30000"/>
      </a:spcBef>
      <a:spcAft>
        <a:spcPct val="0"/>
      </a:spcAft>
      <a:defRPr sz="900" kern="1200">
        <a:solidFill>
          <a:schemeClr val="tx1"/>
        </a:solidFill>
        <a:latin typeface="Times New Roman" pitchFamily="18" charset="0"/>
        <a:ea typeface="+mn-ea"/>
        <a:cs typeface="+mn-cs"/>
      </a:defRPr>
    </a:lvl3pPr>
    <a:lvl4pPr marL="971550" algn="l" rtl="0" eaLnBrk="0" fontAlgn="base" hangingPunct="0">
      <a:spcBef>
        <a:spcPct val="30000"/>
      </a:spcBef>
      <a:spcAft>
        <a:spcPct val="0"/>
      </a:spcAft>
      <a:defRPr sz="900" kern="1200">
        <a:solidFill>
          <a:schemeClr val="tx1"/>
        </a:solidFill>
        <a:latin typeface="Times New Roman" pitchFamily="18" charset="0"/>
        <a:ea typeface="+mn-ea"/>
        <a:cs typeface="+mn-cs"/>
      </a:defRPr>
    </a:lvl4pPr>
    <a:lvl5pPr marL="1296988" algn="l" rtl="0" eaLnBrk="0" fontAlgn="base" hangingPunct="0">
      <a:spcBef>
        <a:spcPct val="30000"/>
      </a:spcBef>
      <a:spcAft>
        <a:spcPct val="0"/>
      </a:spcAft>
      <a:defRPr sz="900" kern="1200">
        <a:solidFill>
          <a:schemeClr val="tx1"/>
        </a:solidFill>
        <a:latin typeface="Times New Roman" pitchFamily="18" charset="0"/>
        <a:ea typeface="+mn-ea"/>
        <a:cs typeface="+mn-cs"/>
      </a:defRPr>
    </a:lvl5pPr>
    <a:lvl6pPr marL="1621688" algn="l" defTabSz="648675" rtl="0" eaLnBrk="1" latinLnBrk="0" hangingPunct="1">
      <a:defRPr sz="900" kern="1200">
        <a:solidFill>
          <a:schemeClr val="tx1"/>
        </a:solidFill>
        <a:latin typeface="+mn-lt"/>
        <a:ea typeface="+mn-ea"/>
        <a:cs typeface="+mn-cs"/>
      </a:defRPr>
    </a:lvl6pPr>
    <a:lvl7pPr marL="1946026" algn="l" defTabSz="648675" rtl="0" eaLnBrk="1" latinLnBrk="0" hangingPunct="1">
      <a:defRPr sz="900" kern="1200">
        <a:solidFill>
          <a:schemeClr val="tx1"/>
        </a:solidFill>
        <a:latin typeface="+mn-lt"/>
        <a:ea typeface="+mn-ea"/>
        <a:cs typeface="+mn-cs"/>
      </a:defRPr>
    </a:lvl7pPr>
    <a:lvl8pPr marL="2270364" algn="l" defTabSz="648675" rtl="0" eaLnBrk="1" latinLnBrk="0" hangingPunct="1">
      <a:defRPr sz="900" kern="1200">
        <a:solidFill>
          <a:schemeClr val="tx1"/>
        </a:solidFill>
        <a:latin typeface="+mn-lt"/>
        <a:ea typeface="+mn-ea"/>
        <a:cs typeface="+mn-cs"/>
      </a:defRPr>
    </a:lvl8pPr>
    <a:lvl9pPr marL="2594701" algn="l" defTabSz="648675"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26B786F9-0849-48D4-AB20-80EC5E5D20DA}"/>
              </a:ext>
            </a:extLst>
          </p:cNvPr>
          <p:cNvSpPr>
            <a:spLocks noGrp="1" noRot="1" noChangeAspect="1" noChangeArrowheads="1" noTextEdit="1"/>
          </p:cNvSpPr>
          <p:nvPr>
            <p:ph type="sldImg"/>
          </p:nvPr>
        </p:nvSpPr>
        <p:spPr>
          <a:ln/>
        </p:spPr>
      </p:sp>
      <p:sp>
        <p:nvSpPr>
          <p:cNvPr id="5123" name="Notes Placeholder 2">
            <a:extLst>
              <a:ext uri="{FF2B5EF4-FFF2-40B4-BE49-F238E27FC236}">
                <a16:creationId xmlns:a16="http://schemas.microsoft.com/office/drawing/2014/main" id="{BBA4CB5A-8CB8-423E-B93E-98228A06062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124" name="Slide Number Placeholder 3">
            <a:extLst>
              <a:ext uri="{FF2B5EF4-FFF2-40B4-BE49-F238E27FC236}">
                <a16:creationId xmlns:a16="http://schemas.microsoft.com/office/drawing/2014/main" id="{846803BF-2097-48C4-AEA8-076F10945CD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defRPr sz="1700">
                <a:solidFill>
                  <a:schemeClr val="tx1"/>
                </a:solidFill>
                <a:latin typeface="Times New Roman" panose="02020603050405020304" pitchFamily="18" charset="0"/>
              </a:defRPr>
            </a:lvl1pPr>
            <a:lvl2pPr marL="742950" indent="-285750" defTabSz="896938">
              <a:defRPr sz="1700">
                <a:solidFill>
                  <a:schemeClr val="tx1"/>
                </a:solidFill>
                <a:latin typeface="Times New Roman" panose="02020603050405020304" pitchFamily="18" charset="0"/>
              </a:defRPr>
            </a:lvl2pPr>
            <a:lvl3pPr marL="1143000" indent="-228600" defTabSz="896938">
              <a:defRPr sz="1700">
                <a:solidFill>
                  <a:schemeClr val="tx1"/>
                </a:solidFill>
                <a:latin typeface="Times New Roman" panose="02020603050405020304" pitchFamily="18" charset="0"/>
              </a:defRPr>
            </a:lvl3pPr>
            <a:lvl4pPr marL="1600200" indent="-228600" defTabSz="896938">
              <a:defRPr sz="1700">
                <a:solidFill>
                  <a:schemeClr val="tx1"/>
                </a:solidFill>
                <a:latin typeface="Times New Roman" panose="02020603050405020304" pitchFamily="18" charset="0"/>
              </a:defRPr>
            </a:lvl4pPr>
            <a:lvl5pPr marL="2057400" indent="-228600" defTabSz="896938">
              <a:defRPr sz="1700">
                <a:solidFill>
                  <a:schemeClr val="tx1"/>
                </a:solidFill>
                <a:latin typeface="Times New Roman" panose="02020603050405020304" pitchFamily="18" charset="0"/>
              </a:defRPr>
            </a:lvl5pPr>
            <a:lvl6pPr marL="2514600" indent="-228600" defTabSz="896938"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defTabSz="896938"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defTabSz="896938"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defTabSz="896938" eaLnBrk="0" fontAlgn="base" hangingPunct="0">
              <a:spcBef>
                <a:spcPct val="0"/>
              </a:spcBef>
              <a:spcAft>
                <a:spcPct val="0"/>
              </a:spcAft>
              <a:defRPr sz="1700">
                <a:solidFill>
                  <a:schemeClr val="tx1"/>
                </a:solidFill>
                <a:latin typeface="Times New Roman" panose="02020603050405020304" pitchFamily="18" charset="0"/>
              </a:defRPr>
            </a:lvl9pPr>
          </a:lstStyle>
          <a:p>
            <a:fld id="{DE648952-ECD8-4362-A276-F99AE1397227}" type="slidenum">
              <a:rPr lang="en-AU" altLang="en-US" sz="1200" smtClean="0"/>
              <a:pPr/>
              <a:t>1</a:t>
            </a:fld>
            <a:endParaRPr lang="en-AU"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00766" y="6533304"/>
            <a:ext cx="27202473" cy="4508076"/>
          </a:xfrm>
        </p:spPr>
        <p:txBody>
          <a:bodyPr/>
          <a:lstStyle/>
          <a:p>
            <a:r>
              <a:rPr lang="en-US"/>
              <a:t>Click to edit Master title style</a:t>
            </a:r>
          </a:p>
        </p:txBody>
      </p:sp>
      <p:sp>
        <p:nvSpPr>
          <p:cNvPr id="3" name="Subtitle 2"/>
          <p:cNvSpPr>
            <a:spLocks noGrp="1"/>
          </p:cNvSpPr>
          <p:nvPr>
            <p:ph type="subTitle" idx="1"/>
          </p:nvPr>
        </p:nvSpPr>
        <p:spPr>
          <a:xfrm>
            <a:off x="4800369" y="11917680"/>
            <a:ext cx="22403262" cy="5374640"/>
          </a:xfrm>
        </p:spPr>
        <p:txBody>
          <a:bodyPr/>
          <a:lstStyle>
            <a:lvl1pPr marL="0" indent="0" algn="ctr">
              <a:buNone/>
              <a:defRPr/>
            </a:lvl1pPr>
            <a:lvl2pPr marL="324338" indent="0" algn="ctr">
              <a:buNone/>
              <a:defRPr/>
            </a:lvl2pPr>
            <a:lvl3pPr marL="648675" indent="0" algn="ctr">
              <a:buNone/>
              <a:defRPr/>
            </a:lvl3pPr>
            <a:lvl4pPr marL="973013" indent="0" algn="ctr">
              <a:buNone/>
              <a:defRPr/>
            </a:lvl4pPr>
            <a:lvl5pPr marL="1297351" indent="0" algn="ctr">
              <a:buNone/>
              <a:defRPr/>
            </a:lvl5pPr>
            <a:lvl6pPr marL="1621688" indent="0" algn="ctr">
              <a:buNone/>
              <a:defRPr/>
            </a:lvl6pPr>
            <a:lvl7pPr marL="1946026" indent="0" algn="ctr">
              <a:buNone/>
              <a:defRPr/>
            </a:lvl7pPr>
            <a:lvl8pPr marL="2270364" indent="0" algn="ctr">
              <a:buNone/>
              <a:defRPr/>
            </a:lvl8pPr>
            <a:lvl9pPr marL="2594701"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5826F78-78C7-4E4B-9BCB-EC3C8DC9B93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0E0EA13-C381-45D9-ABE3-8FA25E9E435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FBF9B7-27C6-44B7-89DE-AC57CBAF5809}"/>
              </a:ext>
            </a:extLst>
          </p:cNvPr>
          <p:cNvSpPr>
            <a:spLocks noGrp="1" noChangeArrowheads="1"/>
          </p:cNvSpPr>
          <p:nvPr>
            <p:ph type="sldNum" sz="quarter" idx="12"/>
          </p:nvPr>
        </p:nvSpPr>
        <p:spPr>
          <a:ln/>
        </p:spPr>
        <p:txBody>
          <a:bodyPr/>
          <a:lstStyle>
            <a:lvl1pPr>
              <a:defRPr/>
            </a:lvl1pPr>
          </a:lstStyle>
          <a:p>
            <a:pPr>
              <a:defRPr/>
            </a:pPr>
            <a:fld id="{F6AA8E31-0F4B-4AAC-A1BB-EDD185AF445B}" type="slidenum">
              <a:rPr lang="en-US" altLang="x-none"/>
              <a:pPr>
                <a:defRPr/>
              </a:pPr>
              <a:t>‹#›</a:t>
            </a:fld>
            <a:endParaRPr lang="en-US" altLang="x-none"/>
          </a:p>
        </p:txBody>
      </p:sp>
    </p:spTree>
    <p:extLst>
      <p:ext uri="{BB962C8B-B14F-4D97-AF65-F5344CB8AC3E}">
        <p14:creationId xmlns:p14="http://schemas.microsoft.com/office/powerpoint/2010/main" val="1758663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23DBA59-A42D-4A51-A793-0782B0983C3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7B82DB4-E4C3-4A3A-93F8-132BF023DB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46E1C29-255D-43DC-B0A3-D23CAE50CE47}"/>
              </a:ext>
            </a:extLst>
          </p:cNvPr>
          <p:cNvSpPr>
            <a:spLocks noGrp="1" noChangeArrowheads="1"/>
          </p:cNvSpPr>
          <p:nvPr>
            <p:ph type="sldNum" sz="quarter" idx="12"/>
          </p:nvPr>
        </p:nvSpPr>
        <p:spPr>
          <a:ln/>
        </p:spPr>
        <p:txBody>
          <a:bodyPr/>
          <a:lstStyle>
            <a:lvl1pPr>
              <a:defRPr/>
            </a:lvl1pPr>
          </a:lstStyle>
          <a:p>
            <a:pPr>
              <a:defRPr/>
            </a:pPr>
            <a:fld id="{80EA2903-A2B7-41BC-B962-9650F095CA95}" type="slidenum">
              <a:rPr lang="en-US" altLang="x-none"/>
              <a:pPr>
                <a:defRPr/>
              </a:pPr>
              <a:t>‹#›</a:t>
            </a:fld>
            <a:endParaRPr lang="en-US" altLang="x-none"/>
          </a:p>
        </p:txBody>
      </p:sp>
    </p:spTree>
    <p:extLst>
      <p:ext uri="{BB962C8B-B14F-4D97-AF65-F5344CB8AC3E}">
        <p14:creationId xmlns:p14="http://schemas.microsoft.com/office/powerpoint/2010/main" val="1499262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2619" y="1869440"/>
            <a:ext cx="6800619" cy="1682496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00764" y="1869440"/>
            <a:ext cx="20290731" cy="168249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CCB664E-8040-4092-A5EF-6CC67194105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854F2D2-6785-4FB4-A94C-DC82B22319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AD73007-E34E-498A-B3F7-5424C757888E}"/>
              </a:ext>
            </a:extLst>
          </p:cNvPr>
          <p:cNvSpPr>
            <a:spLocks noGrp="1" noChangeArrowheads="1"/>
          </p:cNvSpPr>
          <p:nvPr>
            <p:ph type="sldNum" sz="quarter" idx="12"/>
          </p:nvPr>
        </p:nvSpPr>
        <p:spPr>
          <a:ln/>
        </p:spPr>
        <p:txBody>
          <a:bodyPr/>
          <a:lstStyle>
            <a:lvl1pPr>
              <a:defRPr/>
            </a:lvl1pPr>
          </a:lstStyle>
          <a:p>
            <a:pPr>
              <a:defRPr/>
            </a:pPr>
            <a:fld id="{596FC7DB-7AE8-425C-8CDB-6E63FEE9A57E}" type="slidenum">
              <a:rPr lang="en-US" altLang="x-none"/>
              <a:pPr>
                <a:defRPr/>
              </a:pPr>
              <a:t>‹#›</a:t>
            </a:fld>
            <a:endParaRPr lang="en-US" altLang="x-none"/>
          </a:p>
        </p:txBody>
      </p:sp>
    </p:spTree>
    <p:extLst>
      <p:ext uri="{BB962C8B-B14F-4D97-AF65-F5344CB8AC3E}">
        <p14:creationId xmlns:p14="http://schemas.microsoft.com/office/powerpoint/2010/main" val="1897082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4E8F-BBCA-40B3-BFDA-183A02CC834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3902DBF-A262-47E5-9976-AD970C19F5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DAA68AD-5210-4829-BE23-356704689650}"/>
              </a:ext>
            </a:extLst>
          </p:cNvPr>
          <p:cNvSpPr>
            <a:spLocks noGrp="1" noChangeArrowheads="1"/>
          </p:cNvSpPr>
          <p:nvPr>
            <p:ph type="sldNum" sz="quarter" idx="12"/>
          </p:nvPr>
        </p:nvSpPr>
        <p:spPr>
          <a:ln/>
        </p:spPr>
        <p:txBody>
          <a:bodyPr/>
          <a:lstStyle>
            <a:lvl1pPr>
              <a:defRPr/>
            </a:lvl1pPr>
          </a:lstStyle>
          <a:p>
            <a:pPr>
              <a:defRPr/>
            </a:pPr>
            <a:fld id="{F2CFFC9B-1FDD-438C-BFA5-EBA1A75EDC4F}" type="slidenum">
              <a:rPr lang="en-US" altLang="x-none"/>
              <a:pPr>
                <a:defRPr/>
              </a:pPr>
              <a:t>‹#›</a:t>
            </a:fld>
            <a:endParaRPr lang="en-US" altLang="x-none"/>
          </a:p>
        </p:txBody>
      </p:sp>
    </p:spTree>
    <p:extLst>
      <p:ext uri="{BB962C8B-B14F-4D97-AF65-F5344CB8AC3E}">
        <p14:creationId xmlns:p14="http://schemas.microsoft.com/office/powerpoint/2010/main" val="3442098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28095" y="13514494"/>
            <a:ext cx="27203631" cy="4177030"/>
          </a:xfrm>
        </p:spPr>
        <p:txBody>
          <a:bodyPr anchor="t"/>
          <a:lstStyle>
            <a:lvl1pPr algn="l">
              <a:defRPr sz="2800" b="1" cap="all"/>
            </a:lvl1pPr>
          </a:lstStyle>
          <a:p>
            <a:r>
              <a:rPr lang="en-US"/>
              <a:t>Click to edit Master title style</a:t>
            </a:r>
          </a:p>
        </p:txBody>
      </p:sp>
      <p:sp>
        <p:nvSpPr>
          <p:cNvPr id="3" name="Text Placeholder 2"/>
          <p:cNvSpPr>
            <a:spLocks noGrp="1"/>
          </p:cNvSpPr>
          <p:nvPr>
            <p:ph type="body" idx="1"/>
          </p:nvPr>
        </p:nvSpPr>
        <p:spPr>
          <a:xfrm>
            <a:off x="2528095" y="8914459"/>
            <a:ext cx="27203631" cy="4600034"/>
          </a:xfrm>
        </p:spPr>
        <p:txBody>
          <a:bodyPr anchor="b"/>
          <a:lstStyle>
            <a:lvl1pPr marL="0" indent="0">
              <a:buNone/>
              <a:defRPr sz="1400"/>
            </a:lvl1pPr>
            <a:lvl2pPr marL="324338" indent="0">
              <a:buNone/>
              <a:defRPr sz="1300"/>
            </a:lvl2pPr>
            <a:lvl3pPr marL="648675" indent="0">
              <a:buNone/>
              <a:defRPr sz="1100"/>
            </a:lvl3pPr>
            <a:lvl4pPr marL="973013" indent="0">
              <a:buNone/>
              <a:defRPr sz="1000"/>
            </a:lvl4pPr>
            <a:lvl5pPr marL="1297351" indent="0">
              <a:buNone/>
              <a:defRPr sz="1000"/>
            </a:lvl5pPr>
            <a:lvl6pPr marL="1621688" indent="0">
              <a:buNone/>
              <a:defRPr sz="1000"/>
            </a:lvl6pPr>
            <a:lvl7pPr marL="1946026" indent="0">
              <a:buNone/>
              <a:defRPr sz="1000"/>
            </a:lvl7pPr>
            <a:lvl8pPr marL="2270364" indent="0">
              <a:buNone/>
              <a:defRPr sz="1000"/>
            </a:lvl8pPr>
            <a:lvl9pPr marL="2594701" indent="0">
              <a:buNone/>
              <a:defRPr sz="1000"/>
            </a:lvl9pPr>
          </a:lstStyle>
          <a:p>
            <a:pPr lvl="0"/>
            <a:r>
              <a:rPr lang="en-US"/>
              <a:t>Click to edit Master text styles</a:t>
            </a:r>
          </a:p>
        </p:txBody>
      </p:sp>
      <p:sp>
        <p:nvSpPr>
          <p:cNvPr id="4" name="Rectangle 4">
            <a:extLst>
              <a:ext uri="{FF2B5EF4-FFF2-40B4-BE49-F238E27FC236}">
                <a16:creationId xmlns:a16="http://schemas.microsoft.com/office/drawing/2014/main" id="{E20CEDAC-7287-45E7-B925-5659F3B9431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4B9A40D-9585-4027-ABF9-470703B7A5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79D77C4-0E85-438A-8888-543112EC414E}"/>
              </a:ext>
            </a:extLst>
          </p:cNvPr>
          <p:cNvSpPr>
            <a:spLocks noGrp="1" noChangeArrowheads="1"/>
          </p:cNvSpPr>
          <p:nvPr>
            <p:ph type="sldNum" sz="quarter" idx="12"/>
          </p:nvPr>
        </p:nvSpPr>
        <p:spPr>
          <a:ln/>
        </p:spPr>
        <p:txBody>
          <a:bodyPr/>
          <a:lstStyle>
            <a:lvl1pPr>
              <a:defRPr/>
            </a:lvl1pPr>
          </a:lstStyle>
          <a:p>
            <a:pPr>
              <a:defRPr/>
            </a:pPr>
            <a:fld id="{37186095-4FD5-4E0C-B8A6-561D3A90C96C}" type="slidenum">
              <a:rPr lang="en-US" altLang="x-none"/>
              <a:pPr>
                <a:defRPr/>
              </a:pPr>
              <a:t>‹#›</a:t>
            </a:fld>
            <a:endParaRPr lang="en-US" altLang="x-none"/>
          </a:p>
        </p:txBody>
      </p:sp>
    </p:spTree>
    <p:extLst>
      <p:ext uri="{BB962C8B-B14F-4D97-AF65-F5344CB8AC3E}">
        <p14:creationId xmlns:p14="http://schemas.microsoft.com/office/powerpoint/2010/main" val="644533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00765" y="6075680"/>
            <a:ext cx="13545674" cy="1261872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57565" y="6075680"/>
            <a:ext cx="13545674" cy="1261872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9849D83-5818-4F46-855F-CC49A7EDA59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B5136E0-A7E2-4D61-B1D9-35E6D0259B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D82B49E-3E8C-4393-B962-BCF84FC5CB06}"/>
              </a:ext>
            </a:extLst>
          </p:cNvPr>
          <p:cNvSpPr>
            <a:spLocks noGrp="1" noChangeArrowheads="1"/>
          </p:cNvSpPr>
          <p:nvPr>
            <p:ph type="sldNum" sz="quarter" idx="12"/>
          </p:nvPr>
        </p:nvSpPr>
        <p:spPr>
          <a:ln/>
        </p:spPr>
        <p:txBody>
          <a:bodyPr/>
          <a:lstStyle>
            <a:lvl1pPr>
              <a:defRPr/>
            </a:lvl1pPr>
          </a:lstStyle>
          <a:p>
            <a:pPr>
              <a:defRPr/>
            </a:pPr>
            <a:fld id="{67AB70A6-D983-4716-BF8C-54428AB5AE5F}" type="slidenum">
              <a:rPr lang="en-US" altLang="x-none"/>
              <a:pPr>
                <a:defRPr/>
              </a:pPr>
              <a:t>‹#›</a:t>
            </a:fld>
            <a:endParaRPr lang="en-US" altLang="x-none"/>
          </a:p>
        </p:txBody>
      </p:sp>
    </p:spTree>
    <p:extLst>
      <p:ext uri="{BB962C8B-B14F-4D97-AF65-F5344CB8AC3E}">
        <p14:creationId xmlns:p14="http://schemas.microsoft.com/office/powerpoint/2010/main" val="2512444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9739" y="842763"/>
            <a:ext cx="28804527" cy="3505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99739" y="4708219"/>
            <a:ext cx="14140656" cy="1961398"/>
          </a:xfrm>
        </p:spPr>
        <p:txBody>
          <a:bodyPr anchor="b"/>
          <a:lstStyle>
            <a:lvl1pPr marL="0" indent="0">
              <a:buNone/>
              <a:defRPr sz="1700" b="1"/>
            </a:lvl1pPr>
            <a:lvl2pPr marL="324338" indent="0">
              <a:buNone/>
              <a:defRPr sz="1400" b="1"/>
            </a:lvl2pPr>
            <a:lvl3pPr marL="648675" indent="0">
              <a:buNone/>
              <a:defRPr sz="1300" b="1"/>
            </a:lvl3pPr>
            <a:lvl4pPr marL="973013" indent="0">
              <a:buNone/>
              <a:defRPr sz="1100" b="1"/>
            </a:lvl4pPr>
            <a:lvl5pPr marL="1297351" indent="0">
              <a:buNone/>
              <a:defRPr sz="1100" b="1"/>
            </a:lvl5pPr>
            <a:lvl6pPr marL="1621688" indent="0">
              <a:buNone/>
              <a:defRPr sz="1100" b="1"/>
            </a:lvl6pPr>
            <a:lvl7pPr marL="1946026" indent="0">
              <a:buNone/>
              <a:defRPr sz="1100" b="1"/>
            </a:lvl7pPr>
            <a:lvl8pPr marL="2270364" indent="0">
              <a:buNone/>
              <a:defRPr sz="1100" b="1"/>
            </a:lvl8pPr>
            <a:lvl9pPr marL="2594701" indent="0">
              <a:buNone/>
              <a:defRPr sz="1100" b="1"/>
            </a:lvl9pPr>
          </a:lstStyle>
          <a:p>
            <a:pPr lvl="0"/>
            <a:r>
              <a:rPr lang="en-US"/>
              <a:t>Click to edit Master text styles</a:t>
            </a:r>
          </a:p>
        </p:txBody>
      </p:sp>
      <p:sp>
        <p:nvSpPr>
          <p:cNvPr id="4" name="Content Placeholder 3"/>
          <p:cNvSpPr>
            <a:spLocks noGrp="1"/>
          </p:cNvSpPr>
          <p:nvPr>
            <p:ph sz="half" idx="2"/>
          </p:nvPr>
        </p:nvSpPr>
        <p:spPr>
          <a:xfrm>
            <a:off x="1599739" y="6669618"/>
            <a:ext cx="14140656" cy="12117822"/>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257819" y="4708219"/>
            <a:ext cx="14146443" cy="1961398"/>
          </a:xfrm>
        </p:spPr>
        <p:txBody>
          <a:bodyPr anchor="b"/>
          <a:lstStyle>
            <a:lvl1pPr marL="0" indent="0">
              <a:buNone/>
              <a:defRPr sz="1700" b="1"/>
            </a:lvl1pPr>
            <a:lvl2pPr marL="324338" indent="0">
              <a:buNone/>
              <a:defRPr sz="1400" b="1"/>
            </a:lvl2pPr>
            <a:lvl3pPr marL="648675" indent="0">
              <a:buNone/>
              <a:defRPr sz="1300" b="1"/>
            </a:lvl3pPr>
            <a:lvl4pPr marL="973013" indent="0">
              <a:buNone/>
              <a:defRPr sz="1100" b="1"/>
            </a:lvl4pPr>
            <a:lvl5pPr marL="1297351" indent="0">
              <a:buNone/>
              <a:defRPr sz="1100" b="1"/>
            </a:lvl5pPr>
            <a:lvl6pPr marL="1621688" indent="0">
              <a:buNone/>
              <a:defRPr sz="1100" b="1"/>
            </a:lvl6pPr>
            <a:lvl7pPr marL="1946026" indent="0">
              <a:buNone/>
              <a:defRPr sz="1100" b="1"/>
            </a:lvl7pPr>
            <a:lvl8pPr marL="2270364" indent="0">
              <a:buNone/>
              <a:defRPr sz="1100" b="1"/>
            </a:lvl8pPr>
            <a:lvl9pPr marL="2594701" indent="0">
              <a:buNone/>
              <a:defRPr sz="1100" b="1"/>
            </a:lvl9pPr>
          </a:lstStyle>
          <a:p>
            <a:pPr lvl="0"/>
            <a:r>
              <a:rPr lang="en-US"/>
              <a:t>Click to edit Master text styles</a:t>
            </a:r>
          </a:p>
        </p:txBody>
      </p:sp>
      <p:sp>
        <p:nvSpPr>
          <p:cNvPr id="6" name="Content Placeholder 5"/>
          <p:cNvSpPr>
            <a:spLocks noGrp="1"/>
          </p:cNvSpPr>
          <p:nvPr>
            <p:ph sz="quarter" idx="4"/>
          </p:nvPr>
        </p:nvSpPr>
        <p:spPr>
          <a:xfrm>
            <a:off x="16257819" y="6669618"/>
            <a:ext cx="14146443" cy="12117822"/>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297059D-63C4-473D-866E-556D3BC9C2B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D9AFD5D-FB1E-48E2-A887-A011045BE1B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9522150-5B92-4687-A47A-4455A4C3193C}"/>
              </a:ext>
            </a:extLst>
          </p:cNvPr>
          <p:cNvSpPr>
            <a:spLocks noGrp="1" noChangeArrowheads="1"/>
          </p:cNvSpPr>
          <p:nvPr>
            <p:ph type="sldNum" sz="quarter" idx="12"/>
          </p:nvPr>
        </p:nvSpPr>
        <p:spPr>
          <a:ln/>
        </p:spPr>
        <p:txBody>
          <a:bodyPr/>
          <a:lstStyle>
            <a:lvl1pPr>
              <a:defRPr/>
            </a:lvl1pPr>
          </a:lstStyle>
          <a:p>
            <a:pPr>
              <a:defRPr/>
            </a:pPr>
            <a:fld id="{84937A58-D03E-4895-BADD-D2F30674B9C1}" type="slidenum">
              <a:rPr lang="en-US" altLang="x-none"/>
              <a:pPr>
                <a:defRPr/>
              </a:pPr>
              <a:t>‹#›</a:t>
            </a:fld>
            <a:endParaRPr lang="en-US" altLang="x-none"/>
          </a:p>
        </p:txBody>
      </p:sp>
    </p:spTree>
    <p:extLst>
      <p:ext uri="{BB962C8B-B14F-4D97-AF65-F5344CB8AC3E}">
        <p14:creationId xmlns:p14="http://schemas.microsoft.com/office/powerpoint/2010/main" val="1901941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9353E9E-06BE-486C-A452-FD55826C8CC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10F7574-67B6-4225-AF10-2C9A72A86B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3C7A92B-3B08-4BDE-9F2C-5AD18B46448E}"/>
              </a:ext>
            </a:extLst>
          </p:cNvPr>
          <p:cNvSpPr>
            <a:spLocks noGrp="1" noChangeArrowheads="1"/>
          </p:cNvSpPr>
          <p:nvPr>
            <p:ph type="sldNum" sz="quarter" idx="12"/>
          </p:nvPr>
        </p:nvSpPr>
        <p:spPr>
          <a:ln/>
        </p:spPr>
        <p:txBody>
          <a:bodyPr/>
          <a:lstStyle>
            <a:lvl1pPr>
              <a:defRPr/>
            </a:lvl1pPr>
          </a:lstStyle>
          <a:p>
            <a:pPr>
              <a:defRPr/>
            </a:pPr>
            <a:fld id="{6BEBAF29-B136-486C-AC43-F10C23645706}" type="slidenum">
              <a:rPr lang="en-US" altLang="x-none"/>
              <a:pPr>
                <a:defRPr/>
              </a:pPr>
              <a:t>‹#›</a:t>
            </a:fld>
            <a:endParaRPr lang="en-US" altLang="x-none"/>
          </a:p>
        </p:txBody>
      </p:sp>
    </p:spTree>
    <p:extLst>
      <p:ext uri="{BB962C8B-B14F-4D97-AF65-F5344CB8AC3E}">
        <p14:creationId xmlns:p14="http://schemas.microsoft.com/office/powerpoint/2010/main" val="2704905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AFC99E4-7A57-4281-A4E5-94585509542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7E043448-7270-4E38-9163-170FE9783F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2B982FD-CFA4-4C74-9E4B-DC045E908919}"/>
              </a:ext>
            </a:extLst>
          </p:cNvPr>
          <p:cNvSpPr>
            <a:spLocks noGrp="1" noChangeArrowheads="1"/>
          </p:cNvSpPr>
          <p:nvPr>
            <p:ph type="sldNum" sz="quarter" idx="12"/>
          </p:nvPr>
        </p:nvSpPr>
        <p:spPr>
          <a:ln/>
        </p:spPr>
        <p:txBody>
          <a:bodyPr/>
          <a:lstStyle>
            <a:lvl1pPr>
              <a:defRPr/>
            </a:lvl1pPr>
          </a:lstStyle>
          <a:p>
            <a:pPr>
              <a:defRPr/>
            </a:pPr>
            <a:fld id="{9294EF8D-CB0F-4415-BD96-67CABBFFA1FE}" type="slidenum">
              <a:rPr lang="en-US" altLang="x-none"/>
              <a:pPr>
                <a:defRPr/>
              </a:pPr>
              <a:t>‹#›</a:t>
            </a:fld>
            <a:endParaRPr lang="en-US" altLang="x-none"/>
          </a:p>
        </p:txBody>
      </p:sp>
    </p:spTree>
    <p:extLst>
      <p:ext uri="{BB962C8B-B14F-4D97-AF65-F5344CB8AC3E}">
        <p14:creationId xmlns:p14="http://schemas.microsoft.com/office/powerpoint/2010/main" val="3664949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99738" y="837354"/>
            <a:ext cx="10529094" cy="3563620"/>
          </a:xfrm>
        </p:spPr>
        <p:txBody>
          <a:bodyPr anchor="b"/>
          <a:lstStyle>
            <a:lvl1pPr algn="l">
              <a:defRPr sz="1400" b="1"/>
            </a:lvl1pPr>
          </a:lstStyle>
          <a:p>
            <a:r>
              <a:rPr lang="en-US"/>
              <a:t>Click to edit Master title style</a:t>
            </a:r>
          </a:p>
        </p:txBody>
      </p:sp>
      <p:sp>
        <p:nvSpPr>
          <p:cNvPr id="3" name="Content Placeholder 2"/>
          <p:cNvSpPr>
            <a:spLocks noGrp="1"/>
          </p:cNvSpPr>
          <p:nvPr>
            <p:ph idx="1"/>
          </p:nvPr>
        </p:nvSpPr>
        <p:spPr>
          <a:xfrm>
            <a:off x="12513138" y="837353"/>
            <a:ext cx="17891125" cy="17950086"/>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99738" y="4400974"/>
            <a:ext cx="10529094" cy="14386466"/>
          </a:xfrm>
        </p:spPr>
        <p:txBody>
          <a:bodyPr/>
          <a:lstStyle>
            <a:lvl1pPr marL="0" indent="0">
              <a:buNone/>
              <a:defRPr sz="1000"/>
            </a:lvl1pPr>
            <a:lvl2pPr marL="324338" indent="0">
              <a:buNone/>
              <a:defRPr sz="900"/>
            </a:lvl2pPr>
            <a:lvl3pPr marL="648675" indent="0">
              <a:buNone/>
              <a:defRPr sz="700"/>
            </a:lvl3pPr>
            <a:lvl4pPr marL="973013" indent="0">
              <a:buNone/>
              <a:defRPr sz="600"/>
            </a:lvl4pPr>
            <a:lvl5pPr marL="1297351" indent="0">
              <a:buNone/>
              <a:defRPr sz="600"/>
            </a:lvl5pPr>
            <a:lvl6pPr marL="1621688" indent="0">
              <a:buNone/>
              <a:defRPr sz="600"/>
            </a:lvl6pPr>
            <a:lvl7pPr marL="1946026" indent="0">
              <a:buNone/>
              <a:defRPr sz="600"/>
            </a:lvl7pPr>
            <a:lvl8pPr marL="2270364" indent="0">
              <a:buNone/>
              <a:defRPr sz="600"/>
            </a:lvl8pPr>
            <a:lvl9pPr marL="2594701" indent="0">
              <a:buNone/>
              <a:defRPr sz="600"/>
            </a:lvl9pPr>
          </a:lstStyle>
          <a:p>
            <a:pPr lvl="0"/>
            <a:r>
              <a:rPr lang="en-US"/>
              <a:t>Click to edit Master text styles</a:t>
            </a:r>
          </a:p>
        </p:txBody>
      </p:sp>
      <p:sp>
        <p:nvSpPr>
          <p:cNvPr id="5" name="Rectangle 4">
            <a:extLst>
              <a:ext uri="{FF2B5EF4-FFF2-40B4-BE49-F238E27FC236}">
                <a16:creationId xmlns:a16="http://schemas.microsoft.com/office/drawing/2014/main" id="{C602CD95-62AA-4AEE-9FCE-10491D1D186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31A2BCB-8ADE-4B8B-9DF0-F4E7035E998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066883C-F043-4E09-B6BA-17F1E8C19E72}"/>
              </a:ext>
            </a:extLst>
          </p:cNvPr>
          <p:cNvSpPr>
            <a:spLocks noGrp="1" noChangeArrowheads="1"/>
          </p:cNvSpPr>
          <p:nvPr>
            <p:ph type="sldNum" sz="quarter" idx="12"/>
          </p:nvPr>
        </p:nvSpPr>
        <p:spPr>
          <a:ln/>
        </p:spPr>
        <p:txBody>
          <a:bodyPr/>
          <a:lstStyle>
            <a:lvl1pPr>
              <a:defRPr/>
            </a:lvl1pPr>
          </a:lstStyle>
          <a:p>
            <a:pPr>
              <a:defRPr/>
            </a:pPr>
            <a:fld id="{500E16DF-335F-4DEE-A6D3-4DF5B563D6F0}" type="slidenum">
              <a:rPr lang="en-US" altLang="x-none"/>
              <a:pPr>
                <a:defRPr/>
              </a:pPr>
              <a:t>‹#›</a:t>
            </a:fld>
            <a:endParaRPr lang="en-US" altLang="x-none"/>
          </a:p>
        </p:txBody>
      </p:sp>
    </p:spTree>
    <p:extLst>
      <p:ext uri="{BB962C8B-B14F-4D97-AF65-F5344CB8AC3E}">
        <p14:creationId xmlns:p14="http://schemas.microsoft.com/office/powerpoint/2010/main" val="898285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72776" y="14721841"/>
            <a:ext cx="19202631" cy="1738536"/>
          </a:xfrm>
        </p:spPr>
        <p:txBody>
          <a:bodyPr anchor="b"/>
          <a:lstStyle>
            <a:lvl1pPr algn="l">
              <a:defRPr sz="1400" b="1"/>
            </a:lvl1pPr>
          </a:lstStyle>
          <a:p>
            <a:r>
              <a:rPr lang="en-US"/>
              <a:t>Click to edit Master title style</a:t>
            </a:r>
          </a:p>
        </p:txBody>
      </p:sp>
      <p:sp>
        <p:nvSpPr>
          <p:cNvPr id="3" name="Picture Placeholder 2"/>
          <p:cNvSpPr>
            <a:spLocks noGrp="1"/>
          </p:cNvSpPr>
          <p:nvPr>
            <p:ph type="pic" idx="1"/>
          </p:nvPr>
        </p:nvSpPr>
        <p:spPr>
          <a:xfrm>
            <a:off x="6272776" y="1879177"/>
            <a:ext cx="19202631" cy="12618720"/>
          </a:xfrm>
        </p:spPr>
        <p:txBody>
          <a:bodyPr/>
          <a:lstStyle>
            <a:lvl1pPr marL="0" indent="0">
              <a:buNone/>
              <a:defRPr sz="2300"/>
            </a:lvl1pPr>
            <a:lvl2pPr marL="324338" indent="0">
              <a:buNone/>
              <a:defRPr sz="2000"/>
            </a:lvl2pPr>
            <a:lvl3pPr marL="648675" indent="0">
              <a:buNone/>
              <a:defRPr sz="1700"/>
            </a:lvl3pPr>
            <a:lvl4pPr marL="973013" indent="0">
              <a:buNone/>
              <a:defRPr sz="1400"/>
            </a:lvl4pPr>
            <a:lvl5pPr marL="1297351" indent="0">
              <a:buNone/>
              <a:defRPr sz="1400"/>
            </a:lvl5pPr>
            <a:lvl6pPr marL="1621688" indent="0">
              <a:buNone/>
              <a:defRPr sz="1400"/>
            </a:lvl6pPr>
            <a:lvl7pPr marL="1946026" indent="0">
              <a:buNone/>
              <a:defRPr sz="1400"/>
            </a:lvl7pPr>
            <a:lvl8pPr marL="2270364" indent="0">
              <a:buNone/>
              <a:defRPr sz="1400"/>
            </a:lvl8pPr>
            <a:lvl9pPr marL="2594701" indent="0">
              <a:buNone/>
              <a:defRPr sz="1400"/>
            </a:lvl9pPr>
          </a:lstStyle>
          <a:p>
            <a:pPr lvl="0"/>
            <a:endParaRPr lang="en-US" noProof="0"/>
          </a:p>
        </p:txBody>
      </p:sp>
      <p:sp>
        <p:nvSpPr>
          <p:cNvPr id="4" name="Text Placeholder 3"/>
          <p:cNvSpPr>
            <a:spLocks noGrp="1"/>
          </p:cNvSpPr>
          <p:nvPr>
            <p:ph type="body" sz="half" idx="2"/>
          </p:nvPr>
        </p:nvSpPr>
        <p:spPr>
          <a:xfrm>
            <a:off x="6272776" y="16460377"/>
            <a:ext cx="19202631" cy="2467704"/>
          </a:xfrm>
        </p:spPr>
        <p:txBody>
          <a:bodyPr/>
          <a:lstStyle>
            <a:lvl1pPr marL="0" indent="0">
              <a:buNone/>
              <a:defRPr sz="1000"/>
            </a:lvl1pPr>
            <a:lvl2pPr marL="324338" indent="0">
              <a:buNone/>
              <a:defRPr sz="900"/>
            </a:lvl2pPr>
            <a:lvl3pPr marL="648675" indent="0">
              <a:buNone/>
              <a:defRPr sz="700"/>
            </a:lvl3pPr>
            <a:lvl4pPr marL="973013" indent="0">
              <a:buNone/>
              <a:defRPr sz="600"/>
            </a:lvl4pPr>
            <a:lvl5pPr marL="1297351" indent="0">
              <a:buNone/>
              <a:defRPr sz="600"/>
            </a:lvl5pPr>
            <a:lvl6pPr marL="1621688" indent="0">
              <a:buNone/>
              <a:defRPr sz="600"/>
            </a:lvl6pPr>
            <a:lvl7pPr marL="1946026" indent="0">
              <a:buNone/>
              <a:defRPr sz="600"/>
            </a:lvl7pPr>
            <a:lvl8pPr marL="2270364" indent="0">
              <a:buNone/>
              <a:defRPr sz="600"/>
            </a:lvl8pPr>
            <a:lvl9pPr marL="2594701" indent="0">
              <a:buNone/>
              <a:defRPr sz="600"/>
            </a:lvl9pPr>
          </a:lstStyle>
          <a:p>
            <a:pPr lvl="0"/>
            <a:r>
              <a:rPr lang="en-US"/>
              <a:t>Click to edit Master text styles</a:t>
            </a:r>
          </a:p>
        </p:txBody>
      </p:sp>
      <p:sp>
        <p:nvSpPr>
          <p:cNvPr id="5" name="Rectangle 4">
            <a:extLst>
              <a:ext uri="{FF2B5EF4-FFF2-40B4-BE49-F238E27FC236}">
                <a16:creationId xmlns:a16="http://schemas.microsoft.com/office/drawing/2014/main" id="{949FB3A4-8C9B-4C54-8F0D-05080E2E5E9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22C5BDA-445E-4F8F-9973-5BA119F8E9F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4D86F1D-1A99-4E15-BFBD-57086ED4C9FC}"/>
              </a:ext>
            </a:extLst>
          </p:cNvPr>
          <p:cNvSpPr>
            <a:spLocks noGrp="1" noChangeArrowheads="1"/>
          </p:cNvSpPr>
          <p:nvPr>
            <p:ph type="sldNum" sz="quarter" idx="12"/>
          </p:nvPr>
        </p:nvSpPr>
        <p:spPr>
          <a:ln/>
        </p:spPr>
        <p:txBody>
          <a:bodyPr/>
          <a:lstStyle>
            <a:lvl1pPr>
              <a:defRPr/>
            </a:lvl1pPr>
          </a:lstStyle>
          <a:p>
            <a:pPr>
              <a:defRPr/>
            </a:pPr>
            <a:fld id="{EA6FD5B8-89CE-46A5-B8F9-278614145443}" type="slidenum">
              <a:rPr lang="en-US" altLang="x-none"/>
              <a:pPr>
                <a:defRPr/>
              </a:pPr>
              <a:t>‹#›</a:t>
            </a:fld>
            <a:endParaRPr lang="en-US" altLang="x-none"/>
          </a:p>
        </p:txBody>
      </p:sp>
    </p:spTree>
    <p:extLst>
      <p:ext uri="{BB962C8B-B14F-4D97-AF65-F5344CB8AC3E}">
        <p14:creationId xmlns:p14="http://schemas.microsoft.com/office/powerpoint/2010/main" val="536731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436D611-AC4C-4CEB-B7CD-E551D1FFD623}"/>
              </a:ext>
            </a:extLst>
          </p:cNvPr>
          <p:cNvSpPr>
            <a:spLocks noGrp="1" noChangeArrowheads="1"/>
          </p:cNvSpPr>
          <p:nvPr>
            <p:ph type="title"/>
          </p:nvPr>
        </p:nvSpPr>
        <p:spPr bwMode="auto">
          <a:xfrm>
            <a:off x="2400300" y="1870075"/>
            <a:ext cx="27203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02711" tIns="151355" rIns="302711" bIns="151355"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4F9AEF0-7865-4E3A-AD81-DCF29939E62A}"/>
              </a:ext>
            </a:extLst>
          </p:cNvPr>
          <p:cNvSpPr>
            <a:spLocks noGrp="1" noChangeArrowheads="1"/>
          </p:cNvSpPr>
          <p:nvPr>
            <p:ph type="body" idx="1"/>
          </p:nvPr>
        </p:nvSpPr>
        <p:spPr bwMode="auto">
          <a:xfrm>
            <a:off x="2400300" y="6075363"/>
            <a:ext cx="27203400" cy="1261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02711" tIns="151355" rIns="302711" bIns="15135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577E8AE-365F-47F1-A194-3525EB7E35F6}"/>
              </a:ext>
            </a:extLst>
          </p:cNvPr>
          <p:cNvSpPr>
            <a:spLocks noGrp="1" noChangeArrowheads="1"/>
          </p:cNvSpPr>
          <p:nvPr>
            <p:ph type="dt" sz="half" idx="2"/>
          </p:nvPr>
        </p:nvSpPr>
        <p:spPr bwMode="auto">
          <a:xfrm>
            <a:off x="2400300" y="19161125"/>
            <a:ext cx="6667500" cy="1403350"/>
          </a:xfrm>
          <a:prstGeom prst="rect">
            <a:avLst/>
          </a:prstGeom>
          <a:noFill/>
          <a:ln w="9525">
            <a:noFill/>
            <a:miter lim="800000"/>
            <a:headEnd/>
            <a:tailEnd/>
          </a:ln>
          <a:effectLst/>
        </p:spPr>
        <p:txBody>
          <a:bodyPr vert="horz" wrap="square" lIns="302711" tIns="151355" rIns="302711" bIns="151355" numCol="1" anchor="t" anchorCtr="0" compatLnSpc="1">
            <a:prstTxWarp prst="textNoShape">
              <a:avLst/>
            </a:prstTxWarp>
          </a:bodyPr>
          <a:lstStyle>
            <a:lvl1pPr>
              <a:defRPr sz="4600">
                <a:latin typeface="Times New Roman" pitchFamily="18" charset="0"/>
              </a:defRPr>
            </a:lvl1pPr>
          </a:lstStyle>
          <a:p>
            <a:pPr>
              <a:defRPr/>
            </a:pPr>
            <a:endParaRPr lang="en-US"/>
          </a:p>
        </p:txBody>
      </p:sp>
      <p:sp>
        <p:nvSpPr>
          <p:cNvPr id="1029" name="Rectangle 5">
            <a:extLst>
              <a:ext uri="{FF2B5EF4-FFF2-40B4-BE49-F238E27FC236}">
                <a16:creationId xmlns:a16="http://schemas.microsoft.com/office/drawing/2014/main" id="{07F7B799-F9FB-43C0-B322-5958C5A7B5B3}"/>
              </a:ext>
            </a:extLst>
          </p:cNvPr>
          <p:cNvSpPr>
            <a:spLocks noGrp="1" noChangeArrowheads="1"/>
          </p:cNvSpPr>
          <p:nvPr>
            <p:ph type="ftr" sz="quarter" idx="3"/>
          </p:nvPr>
        </p:nvSpPr>
        <p:spPr bwMode="auto">
          <a:xfrm>
            <a:off x="10934700" y="19161125"/>
            <a:ext cx="10134600" cy="1403350"/>
          </a:xfrm>
          <a:prstGeom prst="rect">
            <a:avLst/>
          </a:prstGeom>
          <a:noFill/>
          <a:ln w="9525">
            <a:noFill/>
            <a:miter lim="800000"/>
            <a:headEnd/>
            <a:tailEnd/>
          </a:ln>
          <a:effectLst/>
        </p:spPr>
        <p:txBody>
          <a:bodyPr vert="horz" wrap="square" lIns="302711" tIns="151355" rIns="302711" bIns="151355" numCol="1" anchor="t" anchorCtr="0" compatLnSpc="1">
            <a:prstTxWarp prst="textNoShape">
              <a:avLst/>
            </a:prstTxWarp>
          </a:bodyPr>
          <a:lstStyle>
            <a:lvl1pPr algn="ctr">
              <a:defRPr sz="4600">
                <a:latin typeface="Times New Roman" pitchFamily="18" charset="0"/>
              </a:defRPr>
            </a:lvl1pPr>
          </a:lstStyle>
          <a:p>
            <a:pPr>
              <a:defRPr/>
            </a:pPr>
            <a:endParaRPr lang="en-US"/>
          </a:p>
        </p:txBody>
      </p:sp>
      <p:sp>
        <p:nvSpPr>
          <p:cNvPr id="1030" name="Rectangle 6">
            <a:extLst>
              <a:ext uri="{FF2B5EF4-FFF2-40B4-BE49-F238E27FC236}">
                <a16:creationId xmlns:a16="http://schemas.microsoft.com/office/drawing/2014/main" id="{4A0D1E1E-36E2-4AF3-B0F6-5FD4B515ECF1}"/>
              </a:ext>
            </a:extLst>
          </p:cNvPr>
          <p:cNvSpPr>
            <a:spLocks noGrp="1" noChangeArrowheads="1"/>
          </p:cNvSpPr>
          <p:nvPr>
            <p:ph type="sldNum" sz="quarter" idx="4"/>
          </p:nvPr>
        </p:nvSpPr>
        <p:spPr bwMode="auto">
          <a:xfrm>
            <a:off x="22936200" y="19161125"/>
            <a:ext cx="6667500" cy="1403350"/>
          </a:xfrm>
          <a:prstGeom prst="rect">
            <a:avLst/>
          </a:prstGeom>
          <a:noFill/>
          <a:ln w="9525">
            <a:noFill/>
            <a:miter lim="800000"/>
            <a:headEnd/>
            <a:tailEnd/>
          </a:ln>
          <a:effectLst/>
        </p:spPr>
        <p:txBody>
          <a:bodyPr vert="horz" wrap="square" lIns="302711" tIns="151355" rIns="302711" bIns="151355" numCol="1" anchor="t" anchorCtr="0" compatLnSpc="1">
            <a:prstTxWarp prst="textNoShape">
              <a:avLst/>
            </a:prstTxWarp>
          </a:bodyPr>
          <a:lstStyle>
            <a:lvl1pPr algn="r">
              <a:defRPr sz="4600">
                <a:latin typeface="Times New Roman" charset="0"/>
              </a:defRPr>
            </a:lvl1pPr>
          </a:lstStyle>
          <a:p>
            <a:pPr>
              <a:defRPr/>
            </a:pPr>
            <a:fld id="{79AB7550-B459-4587-928C-FD4BA7E335A1}" type="slidenum">
              <a:rPr lang="en-US" altLang="x-none"/>
              <a:pPr>
                <a:defRPr/>
              </a:pPr>
              <a:t>‹#›</a:t>
            </a:fld>
            <a:endParaRPr lang="en-US" altLang="x-none"/>
          </a:p>
        </p:txBody>
      </p:sp>
      <p:sp>
        <p:nvSpPr>
          <p:cNvPr id="1031" name="Rectangle 11">
            <a:extLst>
              <a:ext uri="{FF2B5EF4-FFF2-40B4-BE49-F238E27FC236}">
                <a16:creationId xmlns:a16="http://schemas.microsoft.com/office/drawing/2014/main" id="{A127B746-A6B7-4A2A-90D7-CFB0777517B5}"/>
              </a:ext>
            </a:extLst>
          </p:cNvPr>
          <p:cNvSpPr>
            <a:spLocks noChangeArrowheads="1"/>
          </p:cNvSpPr>
          <p:nvPr userDrawn="1"/>
        </p:nvSpPr>
        <p:spPr bwMode="auto">
          <a:xfrm>
            <a:off x="0" y="0"/>
            <a:ext cx="32004000" cy="21031200"/>
          </a:xfrm>
          <a:prstGeom prst="rect">
            <a:avLst/>
          </a:prstGeom>
          <a:noFill/>
          <a:ln w="25400">
            <a:solidFill>
              <a:schemeClr val="tx1"/>
            </a:solidFill>
            <a:miter lim="800000"/>
            <a:headEnd/>
            <a:tailEnd/>
          </a:ln>
        </p:spPr>
        <p:txBody>
          <a:bodyPr wrap="none" lIns="64868" tIns="32434" rIns="64868" bIns="32434" anchor="ctr"/>
          <a:lstStyle>
            <a:lvl1pPr>
              <a:defRPr sz="1700">
                <a:solidFill>
                  <a:schemeClr val="tx1"/>
                </a:solidFill>
                <a:latin typeface="Times New Roman" charset="0"/>
              </a:defRPr>
            </a:lvl1pPr>
            <a:lvl2pPr marL="742950" indent="-285750">
              <a:defRPr sz="1700">
                <a:solidFill>
                  <a:schemeClr val="tx1"/>
                </a:solidFill>
                <a:latin typeface="Times New Roman" charset="0"/>
              </a:defRPr>
            </a:lvl2pPr>
            <a:lvl3pPr marL="1143000" indent="-228600">
              <a:defRPr sz="1700">
                <a:solidFill>
                  <a:schemeClr val="tx1"/>
                </a:solidFill>
                <a:latin typeface="Times New Roman" charset="0"/>
              </a:defRPr>
            </a:lvl3pPr>
            <a:lvl4pPr marL="1600200" indent="-228600">
              <a:defRPr sz="1700">
                <a:solidFill>
                  <a:schemeClr val="tx1"/>
                </a:solidFill>
                <a:latin typeface="Times New Roman" charset="0"/>
              </a:defRPr>
            </a:lvl4pPr>
            <a:lvl5pPr marL="2057400" indent="-228600">
              <a:defRPr sz="1700">
                <a:solidFill>
                  <a:schemeClr val="tx1"/>
                </a:solidFill>
                <a:latin typeface="Times New Roman" charset="0"/>
              </a:defRPr>
            </a:lvl5pPr>
            <a:lvl6pPr marL="2514600" indent="-228600" eaLnBrk="0" fontAlgn="base" hangingPunct="0">
              <a:spcBef>
                <a:spcPct val="0"/>
              </a:spcBef>
              <a:spcAft>
                <a:spcPct val="0"/>
              </a:spcAft>
              <a:defRPr sz="1700">
                <a:solidFill>
                  <a:schemeClr val="tx1"/>
                </a:solidFill>
                <a:latin typeface="Times New Roman" charset="0"/>
              </a:defRPr>
            </a:lvl6pPr>
            <a:lvl7pPr marL="2971800" indent="-228600" eaLnBrk="0" fontAlgn="base" hangingPunct="0">
              <a:spcBef>
                <a:spcPct val="0"/>
              </a:spcBef>
              <a:spcAft>
                <a:spcPct val="0"/>
              </a:spcAft>
              <a:defRPr sz="1700">
                <a:solidFill>
                  <a:schemeClr val="tx1"/>
                </a:solidFill>
                <a:latin typeface="Times New Roman" charset="0"/>
              </a:defRPr>
            </a:lvl7pPr>
            <a:lvl8pPr marL="3429000" indent="-228600" eaLnBrk="0" fontAlgn="base" hangingPunct="0">
              <a:spcBef>
                <a:spcPct val="0"/>
              </a:spcBef>
              <a:spcAft>
                <a:spcPct val="0"/>
              </a:spcAft>
              <a:defRPr sz="1700">
                <a:solidFill>
                  <a:schemeClr val="tx1"/>
                </a:solidFill>
                <a:latin typeface="Times New Roman" charset="0"/>
              </a:defRPr>
            </a:lvl8pPr>
            <a:lvl9pPr marL="3886200" indent="-228600" eaLnBrk="0" fontAlgn="base" hangingPunct="0">
              <a:spcBef>
                <a:spcPct val="0"/>
              </a:spcBef>
              <a:spcAft>
                <a:spcPct val="0"/>
              </a:spcAft>
              <a:defRPr sz="1700">
                <a:solidFill>
                  <a:schemeClr val="tx1"/>
                </a:solidFill>
                <a:latin typeface="Times New Roman" charset="0"/>
              </a:defRPr>
            </a:lvl9pPr>
          </a:lstStyle>
          <a:p>
            <a:pPr>
              <a:defRPr/>
            </a:pPr>
            <a:endParaRPr lang="x-none"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25775" rtl="0" eaLnBrk="0" fontAlgn="base" hangingPunct="0">
        <a:spcBef>
          <a:spcPct val="0"/>
        </a:spcBef>
        <a:spcAft>
          <a:spcPct val="0"/>
        </a:spcAft>
        <a:defRPr sz="14500">
          <a:solidFill>
            <a:schemeClr val="tx2"/>
          </a:solidFill>
          <a:latin typeface="+mj-lt"/>
          <a:ea typeface="+mj-ea"/>
          <a:cs typeface="+mj-cs"/>
        </a:defRPr>
      </a:lvl1pPr>
      <a:lvl2pPr algn="ctr" defTabSz="3025775" rtl="0" eaLnBrk="0" fontAlgn="base" hangingPunct="0">
        <a:spcBef>
          <a:spcPct val="0"/>
        </a:spcBef>
        <a:spcAft>
          <a:spcPct val="0"/>
        </a:spcAft>
        <a:defRPr sz="14500">
          <a:solidFill>
            <a:schemeClr val="tx2"/>
          </a:solidFill>
          <a:latin typeface="Times New Roman" pitchFamily="18" charset="0"/>
        </a:defRPr>
      </a:lvl2pPr>
      <a:lvl3pPr algn="ctr" defTabSz="3025775" rtl="0" eaLnBrk="0" fontAlgn="base" hangingPunct="0">
        <a:spcBef>
          <a:spcPct val="0"/>
        </a:spcBef>
        <a:spcAft>
          <a:spcPct val="0"/>
        </a:spcAft>
        <a:defRPr sz="14500">
          <a:solidFill>
            <a:schemeClr val="tx2"/>
          </a:solidFill>
          <a:latin typeface="Times New Roman" pitchFamily="18" charset="0"/>
        </a:defRPr>
      </a:lvl3pPr>
      <a:lvl4pPr algn="ctr" defTabSz="3025775" rtl="0" eaLnBrk="0" fontAlgn="base" hangingPunct="0">
        <a:spcBef>
          <a:spcPct val="0"/>
        </a:spcBef>
        <a:spcAft>
          <a:spcPct val="0"/>
        </a:spcAft>
        <a:defRPr sz="14500">
          <a:solidFill>
            <a:schemeClr val="tx2"/>
          </a:solidFill>
          <a:latin typeface="Times New Roman" pitchFamily="18" charset="0"/>
        </a:defRPr>
      </a:lvl4pPr>
      <a:lvl5pPr algn="ctr" defTabSz="3025775" rtl="0" eaLnBrk="0" fontAlgn="base" hangingPunct="0">
        <a:spcBef>
          <a:spcPct val="0"/>
        </a:spcBef>
        <a:spcAft>
          <a:spcPct val="0"/>
        </a:spcAft>
        <a:defRPr sz="14500">
          <a:solidFill>
            <a:schemeClr val="tx2"/>
          </a:solidFill>
          <a:latin typeface="Times New Roman" pitchFamily="18" charset="0"/>
        </a:defRPr>
      </a:lvl5pPr>
      <a:lvl6pPr marL="324338" algn="ctr" defTabSz="3027152" rtl="0" eaLnBrk="0" fontAlgn="base" hangingPunct="0">
        <a:spcBef>
          <a:spcPct val="0"/>
        </a:spcBef>
        <a:spcAft>
          <a:spcPct val="0"/>
        </a:spcAft>
        <a:defRPr sz="14500">
          <a:solidFill>
            <a:schemeClr val="tx2"/>
          </a:solidFill>
          <a:latin typeface="Times New Roman" pitchFamily="18" charset="0"/>
        </a:defRPr>
      </a:lvl6pPr>
      <a:lvl7pPr marL="648675" algn="ctr" defTabSz="3027152" rtl="0" eaLnBrk="0" fontAlgn="base" hangingPunct="0">
        <a:spcBef>
          <a:spcPct val="0"/>
        </a:spcBef>
        <a:spcAft>
          <a:spcPct val="0"/>
        </a:spcAft>
        <a:defRPr sz="14500">
          <a:solidFill>
            <a:schemeClr val="tx2"/>
          </a:solidFill>
          <a:latin typeface="Times New Roman" pitchFamily="18" charset="0"/>
        </a:defRPr>
      </a:lvl7pPr>
      <a:lvl8pPr marL="973013" algn="ctr" defTabSz="3027152" rtl="0" eaLnBrk="0" fontAlgn="base" hangingPunct="0">
        <a:spcBef>
          <a:spcPct val="0"/>
        </a:spcBef>
        <a:spcAft>
          <a:spcPct val="0"/>
        </a:spcAft>
        <a:defRPr sz="14500">
          <a:solidFill>
            <a:schemeClr val="tx2"/>
          </a:solidFill>
          <a:latin typeface="Times New Roman" pitchFamily="18" charset="0"/>
        </a:defRPr>
      </a:lvl8pPr>
      <a:lvl9pPr marL="1297351" algn="ctr" defTabSz="3027152" rtl="0" eaLnBrk="0" fontAlgn="base" hangingPunct="0">
        <a:spcBef>
          <a:spcPct val="0"/>
        </a:spcBef>
        <a:spcAft>
          <a:spcPct val="0"/>
        </a:spcAft>
        <a:defRPr sz="14500">
          <a:solidFill>
            <a:schemeClr val="tx2"/>
          </a:solidFill>
          <a:latin typeface="Times New Roman" pitchFamily="18" charset="0"/>
        </a:defRPr>
      </a:lvl9pPr>
    </p:titleStyle>
    <p:bodyStyle>
      <a:lvl1pPr marL="1135063" indent="-1135063" algn="l" defTabSz="3025775" rtl="0" eaLnBrk="0" fontAlgn="base" hangingPunct="0">
        <a:spcBef>
          <a:spcPct val="20000"/>
        </a:spcBef>
        <a:spcAft>
          <a:spcPct val="0"/>
        </a:spcAft>
        <a:buChar char="•"/>
        <a:defRPr sz="10600">
          <a:solidFill>
            <a:schemeClr val="tx1"/>
          </a:solidFill>
          <a:latin typeface="+mn-lt"/>
          <a:ea typeface="+mn-ea"/>
          <a:cs typeface="+mn-cs"/>
        </a:defRPr>
      </a:lvl1pPr>
      <a:lvl2pPr marL="2459038" indent="-944563" algn="l" defTabSz="3025775" rtl="0" eaLnBrk="0" fontAlgn="base" hangingPunct="0">
        <a:spcBef>
          <a:spcPct val="20000"/>
        </a:spcBef>
        <a:spcAft>
          <a:spcPct val="0"/>
        </a:spcAft>
        <a:buChar char="–"/>
        <a:defRPr sz="9300">
          <a:solidFill>
            <a:schemeClr val="tx1"/>
          </a:solidFill>
          <a:latin typeface="+mn-lt"/>
        </a:defRPr>
      </a:lvl2pPr>
      <a:lvl3pPr marL="3783013" indent="-755650" algn="l" defTabSz="3025775" rtl="0" eaLnBrk="0" fontAlgn="base" hangingPunct="0">
        <a:spcBef>
          <a:spcPct val="20000"/>
        </a:spcBef>
        <a:spcAft>
          <a:spcPct val="0"/>
        </a:spcAft>
        <a:buChar char="•"/>
        <a:defRPr sz="7900">
          <a:solidFill>
            <a:schemeClr val="tx1"/>
          </a:solidFill>
          <a:latin typeface="+mn-lt"/>
        </a:defRPr>
      </a:lvl3pPr>
      <a:lvl4pPr marL="5297488" indent="-755650" algn="l" defTabSz="3025775" rtl="0" eaLnBrk="0" fontAlgn="base" hangingPunct="0">
        <a:spcBef>
          <a:spcPct val="20000"/>
        </a:spcBef>
        <a:spcAft>
          <a:spcPct val="0"/>
        </a:spcAft>
        <a:buChar char="–"/>
        <a:defRPr sz="6600">
          <a:solidFill>
            <a:schemeClr val="tx1"/>
          </a:solidFill>
          <a:latin typeface="+mn-lt"/>
        </a:defRPr>
      </a:lvl4pPr>
      <a:lvl5pPr marL="6810375" indent="-755650" algn="l" defTabSz="3025775" rtl="0" eaLnBrk="0" fontAlgn="base" hangingPunct="0">
        <a:spcBef>
          <a:spcPct val="20000"/>
        </a:spcBef>
        <a:spcAft>
          <a:spcPct val="0"/>
        </a:spcAft>
        <a:buChar char="»"/>
        <a:defRPr sz="6600">
          <a:solidFill>
            <a:schemeClr val="tx1"/>
          </a:solidFill>
          <a:latin typeface="+mn-lt"/>
        </a:defRPr>
      </a:lvl5pPr>
      <a:lvl6pPr marL="7135429" indent="-756788" algn="l" defTabSz="3027152" rtl="0" eaLnBrk="0" fontAlgn="base" hangingPunct="0">
        <a:spcBef>
          <a:spcPct val="20000"/>
        </a:spcBef>
        <a:spcAft>
          <a:spcPct val="0"/>
        </a:spcAft>
        <a:buChar char="»"/>
        <a:defRPr sz="6600">
          <a:solidFill>
            <a:schemeClr val="tx1"/>
          </a:solidFill>
          <a:latin typeface="+mn-lt"/>
        </a:defRPr>
      </a:lvl6pPr>
      <a:lvl7pPr marL="7459767" indent="-756788" algn="l" defTabSz="3027152" rtl="0" eaLnBrk="0" fontAlgn="base" hangingPunct="0">
        <a:spcBef>
          <a:spcPct val="20000"/>
        </a:spcBef>
        <a:spcAft>
          <a:spcPct val="0"/>
        </a:spcAft>
        <a:buChar char="»"/>
        <a:defRPr sz="6600">
          <a:solidFill>
            <a:schemeClr val="tx1"/>
          </a:solidFill>
          <a:latin typeface="+mn-lt"/>
        </a:defRPr>
      </a:lvl7pPr>
      <a:lvl8pPr marL="7784104" indent="-756788" algn="l" defTabSz="3027152" rtl="0" eaLnBrk="0" fontAlgn="base" hangingPunct="0">
        <a:spcBef>
          <a:spcPct val="20000"/>
        </a:spcBef>
        <a:spcAft>
          <a:spcPct val="0"/>
        </a:spcAft>
        <a:buChar char="»"/>
        <a:defRPr sz="6600">
          <a:solidFill>
            <a:schemeClr val="tx1"/>
          </a:solidFill>
          <a:latin typeface="+mn-lt"/>
        </a:defRPr>
      </a:lvl8pPr>
      <a:lvl9pPr marL="8108442" indent="-756788" algn="l" defTabSz="3027152" rtl="0" eaLnBrk="0" fontAlgn="base" hangingPunct="0">
        <a:spcBef>
          <a:spcPct val="20000"/>
        </a:spcBef>
        <a:spcAft>
          <a:spcPct val="0"/>
        </a:spcAft>
        <a:buChar char="»"/>
        <a:defRPr sz="6600">
          <a:solidFill>
            <a:schemeClr val="tx1"/>
          </a:solidFill>
          <a:latin typeface="+mn-lt"/>
        </a:defRPr>
      </a:lvl9pPr>
    </p:bodyStyle>
    <p:otherStyle>
      <a:defPPr>
        <a:defRPr lang="en-US"/>
      </a:defPPr>
      <a:lvl1pPr marL="0" algn="l" defTabSz="648675" rtl="0" eaLnBrk="1" latinLnBrk="0" hangingPunct="1">
        <a:defRPr sz="1300" kern="1200">
          <a:solidFill>
            <a:schemeClr val="tx1"/>
          </a:solidFill>
          <a:latin typeface="+mn-lt"/>
          <a:ea typeface="+mn-ea"/>
          <a:cs typeface="+mn-cs"/>
        </a:defRPr>
      </a:lvl1pPr>
      <a:lvl2pPr marL="324338" algn="l" defTabSz="648675" rtl="0" eaLnBrk="1" latinLnBrk="0" hangingPunct="1">
        <a:defRPr sz="1300" kern="1200">
          <a:solidFill>
            <a:schemeClr val="tx1"/>
          </a:solidFill>
          <a:latin typeface="+mn-lt"/>
          <a:ea typeface="+mn-ea"/>
          <a:cs typeface="+mn-cs"/>
        </a:defRPr>
      </a:lvl2pPr>
      <a:lvl3pPr marL="648675" algn="l" defTabSz="648675" rtl="0" eaLnBrk="1" latinLnBrk="0" hangingPunct="1">
        <a:defRPr sz="1300" kern="1200">
          <a:solidFill>
            <a:schemeClr val="tx1"/>
          </a:solidFill>
          <a:latin typeface="+mn-lt"/>
          <a:ea typeface="+mn-ea"/>
          <a:cs typeface="+mn-cs"/>
        </a:defRPr>
      </a:lvl3pPr>
      <a:lvl4pPr marL="973013" algn="l" defTabSz="648675" rtl="0" eaLnBrk="1" latinLnBrk="0" hangingPunct="1">
        <a:defRPr sz="1300" kern="1200">
          <a:solidFill>
            <a:schemeClr val="tx1"/>
          </a:solidFill>
          <a:latin typeface="+mn-lt"/>
          <a:ea typeface="+mn-ea"/>
          <a:cs typeface="+mn-cs"/>
        </a:defRPr>
      </a:lvl4pPr>
      <a:lvl5pPr marL="1297351" algn="l" defTabSz="648675" rtl="0" eaLnBrk="1" latinLnBrk="0" hangingPunct="1">
        <a:defRPr sz="1300" kern="1200">
          <a:solidFill>
            <a:schemeClr val="tx1"/>
          </a:solidFill>
          <a:latin typeface="+mn-lt"/>
          <a:ea typeface="+mn-ea"/>
          <a:cs typeface="+mn-cs"/>
        </a:defRPr>
      </a:lvl5pPr>
      <a:lvl6pPr marL="1621688" algn="l" defTabSz="648675" rtl="0" eaLnBrk="1" latinLnBrk="0" hangingPunct="1">
        <a:defRPr sz="1300" kern="1200">
          <a:solidFill>
            <a:schemeClr val="tx1"/>
          </a:solidFill>
          <a:latin typeface="+mn-lt"/>
          <a:ea typeface="+mn-ea"/>
          <a:cs typeface="+mn-cs"/>
        </a:defRPr>
      </a:lvl6pPr>
      <a:lvl7pPr marL="1946026" algn="l" defTabSz="648675" rtl="0" eaLnBrk="1" latinLnBrk="0" hangingPunct="1">
        <a:defRPr sz="1300" kern="1200">
          <a:solidFill>
            <a:schemeClr val="tx1"/>
          </a:solidFill>
          <a:latin typeface="+mn-lt"/>
          <a:ea typeface="+mn-ea"/>
          <a:cs typeface="+mn-cs"/>
        </a:defRPr>
      </a:lvl7pPr>
      <a:lvl8pPr marL="2270364" algn="l" defTabSz="648675" rtl="0" eaLnBrk="1" latinLnBrk="0" hangingPunct="1">
        <a:defRPr sz="1300" kern="1200">
          <a:solidFill>
            <a:schemeClr val="tx1"/>
          </a:solidFill>
          <a:latin typeface="+mn-lt"/>
          <a:ea typeface="+mn-ea"/>
          <a:cs typeface="+mn-cs"/>
        </a:defRPr>
      </a:lvl8pPr>
      <a:lvl9pPr marL="2594701" algn="l" defTabSz="648675"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6699"/>
        </a:solidFill>
        <a:effectLst/>
      </p:bgPr>
    </p:bg>
    <p:spTree>
      <p:nvGrpSpPr>
        <p:cNvPr id="1" name=""/>
        <p:cNvGrpSpPr/>
        <p:nvPr/>
      </p:nvGrpSpPr>
      <p:grpSpPr>
        <a:xfrm>
          <a:off x="0" y="0"/>
          <a:ext cx="0" cy="0"/>
          <a:chOff x="0" y="0"/>
          <a:chExt cx="0" cy="0"/>
        </a:xfrm>
      </p:grpSpPr>
      <p:sp>
        <p:nvSpPr>
          <p:cNvPr id="4099" name="Rectangle 34">
            <a:extLst>
              <a:ext uri="{FF2B5EF4-FFF2-40B4-BE49-F238E27FC236}">
                <a16:creationId xmlns:a16="http://schemas.microsoft.com/office/drawing/2014/main" id="{E5352428-C069-4AF9-B309-DEC7E3521461}"/>
              </a:ext>
            </a:extLst>
          </p:cNvPr>
          <p:cNvSpPr>
            <a:spLocks noChangeArrowheads="1"/>
          </p:cNvSpPr>
          <p:nvPr/>
        </p:nvSpPr>
        <p:spPr bwMode="auto">
          <a:xfrm>
            <a:off x="24003000" y="12490450"/>
            <a:ext cx="7167563" cy="77612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ts val="1680"/>
              </a:spcBef>
            </a:pPr>
            <a:r>
              <a:rPr lang="en-GB" altLang="en-US" sz="2800" b="1" dirty="0">
                <a:solidFill>
                  <a:srgbClr val="CC3300"/>
                </a:solidFill>
                <a:latin typeface="Arial" panose="020B0604020202020204" pitchFamily="34" charset="0"/>
              </a:rPr>
              <a:t>References</a:t>
            </a:r>
          </a:p>
          <a:p>
            <a:endParaRPr lang="en-US" sz="1400" dirty="0">
              <a:latin typeface="+mn-lt"/>
              <a:ea typeface="Calibri" panose="020F0502020204030204" pitchFamily="34" charset="0"/>
              <a:cs typeface="Times New Roman" panose="02020603050405020304" pitchFamily="18" charset="0"/>
            </a:endParaRPr>
          </a:p>
          <a:p>
            <a:r>
              <a:rPr lang="en-US" sz="1400" dirty="0">
                <a:latin typeface="+mn-lt"/>
                <a:ea typeface="Calibri" panose="020F0502020204030204" pitchFamily="34" charset="0"/>
                <a:cs typeface="Times New Roman" panose="02020603050405020304" pitchFamily="18" charset="0"/>
              </a:rPr>
              <a:t>Heinrich, S., Uribe, F. L., Roes, M., Hoffmann, W., </a:t>
            </a:r>
            <a:r>
              <a:rPr lang="en-US" sz="1400" dirty="0" err="1">
                <a:latin typeface="+mn-lt"/>
                <a:ea typeface="Calibri" panose="020F0502020204030204" pitchFamily="34" charset="0"/>
                <a:cs typeface="Times New Roman" panose="02020603050405020304" pitchFamily="18" charset="0"/>
              </a:rPr>
              <a:t>Thyrian</a:t>
            </a:r>
            <a:r>
              <a:rPr lang="en-US" sz="1400" dirty="0">
                <a:latin typeface="+mn-lt"/>
                <a:ea typeface="Calibri" panose="020F0502020204030204" pitchFamily="34" charset="0"/>
                <a:cs typeface="Times New Roman" panose="02020603050405020304" pitchFamily="18" charset="0"/>
              </a:rPr>
              <a:t>, J. R., Wolf-Ostermann, K., &amp; </a:t>
            </a:r>
            <a:r>
              <a:rPr lang="en-US" sz="1400" dirty="0" err="1">
                <a:latin typeface="+mn-lt"/>
                <a:ea typeface="Calibri" panose="020F0502020204030204" pitchFamily="34" charset="0"/>
                <a:cs typeface="Times New Roman" panose="02020603050405020304" pitchFamily="18" charset="0"/>
              </a:rPr>
              <a:t>Holle</a:t>
            </a:r>
            <a:r>
              <a:rPr lang="en-US" sz="1400" dirty="0">
                <a:latin typeface="+mn-lt"/>
                <a:ea typeface="Calibri" panose="020F0502020204030204" pitchFamily="34" charset="0"/>
                <a:cs typeface="Times New Roman" panose="02020603050405020304" pitchFamily="18" charset="0"/>
              </a:rPr>
              <a:t>, B. (2016). </a:t>
            </a:r>
            <a:r>
              <a:rPr lang="en-US" sz="1400" dirty="0">
                <a:latin typeface="+mn-lt"/>
              </a:rPr>
              <a:t>Knowledge management in dementia care networks: A qualitative analysis of successful information and support strategies for people with dementia living at home and their family caregivers. </a:t>
            </a:r>
            <a:r>
              <a:rPr lang="en-US" sz="1400" i="1" dirty="0">
                <a:latin typeface="+mn-lt"/>
              </a:rPr>
              <a:t>Public Health</a:t>
            </a:r>
            <a:r>
              <a:rPr lang="en-US" sz="1400" dirty="0">
                <a:latin typeface="+mn-lt"/>
              </a:rPr>
              <a:t>, </a:t>
            </a:r>
            <a:r>
              <a:rPr lang="en-US" sz="1400" i="1" dirty="0">
                <a:latin typeface="+mn-lt"/>
              </a:rPr>
              <a:t>131</a:t>
            </a:r>
            <a:r>
              <a:rPr lang="en-US" sz="1400" dirty="0">
                <a:latin typeface="+mn-lt"/>
              </a:rPr>
              <a:t>, 40-48. doi:10.1016/j.puhe.2015.10.021</a:t>
            </a:r>
            <a:endParaRPr lang="en-US" sz="1400" dirty="0">
              <a:latin typeface="+mn-lt"/>
              <a:ea typeface="Calibri" panose="020F0502020204030204" pitchFamily="34" charset="0"/>
              <a:cs typeface="Times New Roman" panose="02020603050405020304" pitchFamily="18" charset="0"/>
            </a:endParaRPr>
          </a:p>
          <a:p>
            <a:pPr marR="0">
              <a:spcBef>
                <a:spcPts val="1680"/>
              </a:spcBef>
              <a:spcAft>
                <a:spcPts val="0"/>
              </a:spcAft>
            </a:pPr>
            <a:r>
              <a:rPr lang="en-US" sz="1400" dirty="0">
                <a:latin typeface="+mn-lt"/>
                <a:ea typeface="Calibri" panose="020F0502020204030204" pitchFamily="34" charset="0"/>
                <a:cs typeface="Times New Roman" panose="02020603050405020304" pitchFamily="18" charset="0"/>
              </a:rPr>
              <a:t>Mehta, K. M., Gallagher-Thompson, D., Varghese, M., Loganathan, S., Baruah, U., </a:t>
            </a:r>
            <a:r>
              <a:rPr lang="en-US" sz="1400" dirty="0" err="1">
                <a:latin typeface="+mn-lt"/>
                <a:ea typeface="Calibri" panose="020F0502020204030204" pitchFamily="34" charset="0"/>
                <a:cs typeface="Times New Roman" panose="02020603050405020304" pitchFamily="18" charset="0"/>
              </a:rPr>
              <a:t>Seeher</a:t>
            </a:r>
            <a:r>
              <a:rPr lang="en-US" sz="1400" dirty="0">
                <a:latin typeface="+mn-lt"/>
                <a:ea typeface="Calibri" panose="020F0502020204030204" pitchFamily="34" charset="0"/>
                <a:cs typeface="Times New Roman" panose="02020603050405020304" pitchFamily="18" charset="0"/>
              </a:rPr>
              <a:t>, K., . . . Pot, A. M. (2018). </a:t>
            </a:r>
            <a:r>
              <a:rPr lang="en-US" sz="1400" dirty="0" err="1">
                <a:latin typeface="+mn-lt"/>
                <a:ea typeface="Calibri" panose="020F0502020204030204" pitchFamily="34" charset="0"/>
                <a:cs typeface="Times New Roman" panose="02020603050405020304" pitchFamily="18" charset="0"/>
              </a:rPr>
              <a:t>iSupport</a:t>
            </a:r>
            <a:r>
              <a:rPr lang="en-US" sz="1400" dirty="0">
                <a:latin typeface="+mn-lt"/>
                <a:ea typeface="Calibri" panose="020F0502020204030204" pitchFamily="34" charset="0"/>
                <a:cs typeface="Times New Roman" panose="02020603050405020304" pitchFamily="18" charset="0"/>
              </a:rPr>
              <a:t>, an online training and support program for caregivers of people with dementia: Study protocol for a randomized controlled trial in India. </a:t>
            </a:r>
            <a:r>
              <a:rPr lang="en-US" sz="1400" i="1" dirty="0">
                <a:latin typeface="+mn-lt"/>
                <a:ea typeface="Calibri" panose="020F0502020204030204" pitchFamily="34" charset="0"/>
                <a:cs typeface="Times New Roman" panose="02020603050405020304" pitchFamily="18" charset="0"/>
              </a:rPr>
              <a:t>Trials</a:t>
            </a:r>
            <a:r>
              <a:rPr lang="en-US" sz="1400" dirty="0">
                <a:latin typeface="+mn-lt"/>
                <a:ea typeface="Calibri" panose="020F0502020204030204" pitchFamily="34" charset="0"/>
                <a:cs typeface="Times New Roman" panose="02020603050405020304" pitchFamily="18" charset="0"/>
              </a:rPr>
              <a:t>, </a:t>
            </a:r>
            <a:r>
              <a:rPr lang="en-US" sz="1400" i="1" dirty="0">
                <a:latin typeface="+mn-lt"/>
                <a:ea typeface="Calibri" panose="020F0502020204030204" pitchFamily="34" charset="0"/>
                <a:cs typeface="Times New Roman" panose="02020603050405020304" pitchFamily="18" charset="0"/>
              </a:rPr>
              <a:t>19</a:t>
            </a:r>
            <a:r>
              <a:rPr lang="en-US" sz="1400" dirty="0">
                <a:latin typeface="+mn-lt"/>
                <a:ea typeface="Calibri" panose="020F0502020204030204" pitchFamily="34" charset="0"/>
                <a:cs typeface="Times New Roman" panose="02020603050405020304" pitchFamily="18" charset="0"/>
              </a:rPr>
              <a:t>, 271. doi:10.1186/s13063-018-2604-9</a:t>
            </a:r>
          </a:p>
          <a:p>
            <a:pPr marR="0">
              <a:spcBef>
                <a:spcPts val="1680"/>
              </a:spcBef>
              <a:spcAft>
                <a:spcPts val="0"/>
              </a:spcAft>
            </a:pPr>
            <a:r>
              <a:rPr lang="en-US" sz="1400" dirty="0">
                <a:latin typeface="+mn-lt"/>
                <a:ea typeface="Calibri" panose="020F0502020204030204" pitchFamily="34" charset="0"/>
                <a:cs typeface="Times New Roman" panose="02020603050405020304" pitchFamily="18" charset="0"/>
              </a:rPr>
              <a:t>Morris, L., Horne, M., McEvoy, P., &amp; Williamson, T. (2018). Communication training interventions for family and professional </a:t>
            </a:r>
            <a:r>
              <a:rPr lang="en-US" sz="1400" dirty="0" err="1">
                <a:latin typeface="+mn-lt"/>
                <a:ea typeface="Calibri" panose="020F0502020204030204" pitchFamily="34" charset="0"/>
                <a:cs typeface="Times New Roman" panose="02020603050405020304" pitchFamily="18" charset="0"/>
              </a:rPr>
              <a:t>carers</a:t>
            </a:r>
            <a:r>
              <a:rPr lang="en-US" sz="1400" dirty="0">
                <a:latin typeface="+mn-lt"/>
                <a:ea typeface="Calibri" panose="020F0502020204030204" pitchFamily="34" charset="0"/>
                <a:cs typeface="Times New Roman" panose="02020603050405020304" pitchFamily="18" charset="0"/>
              </a:rPr>
              <a:t> of people living with dementia: A systematic review of effectiveness, acceptability and conceptual basis. </a:t>
            </a:r>
            <a:r>
              <a:rPr lang="en-US" sz="1400" i="1" dirty="0">
                <a:latin typeface="+mn-lt"/>
                <a:ea typeface="Calibri" panose="020F0502020204030204" pitchFamily="34" charset="0"/>
                <a:cs typeface="Times New Roman" panose="02020603050405020304" pitchFamily="18" charset="0"/>
              </a:rPr>
              <a:t>Aging &amp; Mental Health</a:t>
            </a:r>
            <a:r>
              <a:rPr lang="en-US" sz="1400" dirty="0">
                <a:latin typeface="+mn-lt"/>
                <a:ea typeface="Calibri" panose="020F0502020204030204" pitchFamily="34" charset="0"/>
                <a:cs typeface="Times New Roman" panose="02020603050405020304" pitchFamily="18" charset="0"/>
              </a:rPr>
              <a:t>, </a:t>
            </a:r>
            <a:r>
              <a:rPr lang="en-US" sz="1400" i="1" dirty="0">
                <a:latin typeface="+mn-lt"/>
                <a:ea typeface="Calibri" panose="020F0502020204030204" pitchFamily="34" charset="0"/>
                <a:cs typeface="Times New Roman" panose="02020603050405020304" pitchFamily="18" charset="0"/>
              </a:rPr>
              <a:t>22</a:t>
            </a:r>
            <a:r>
              <a:rPr lang="en-US" sz="1400" dirty="0">
                <a:latin typeface="+mn-lt"/>
                <a:ea typeface="Calibri" panose="020F0502020204030204" pitchFamily="34" charset="0"/>
                <a:cs typeface="Times New Roman" panose="02020603050405020304" pitchFamily="18" charset="0"/>
              </a:rPr>
              <a:t>(7), 863-880. doi:10.1080/13607863.2017.1399343</a:t>
            </a:r>
          </a:p>
          <a:p>
            <a:pPr>
              <a:spcBef>
                <a:spcPts val="1680"/>
              </a:spcBef>
              <a:spcAft>
                <a:spcPts val="0"/>
              </a:spcAft>
            </a:pPr>
            <a:r>
              <a:rPr lang="en-US" sz="1400" dirty="0">
                <a:latin typeface="+mn-lt"/>
              </a:rPr>
              <a:t>Solway, E., Clark S., Singer, D., </a:t>
            </a:r>
            <a:r>
              <a:rPr lang="en-US" sz="1400" dirty="0" err="1">
                <a:latin typeface="+mn-lt"/>
              </a:rPr>
              <a:t>Kirch</a:t>
            </a:r>
            <a:r>
              <a:rPr lang="en-US" sz="1400" dirty="0">
                <a:latin typeface="+mn-lt"/>
              </a:rPr>
              <a:t>, M., &amp; </a:t>
            </a:r>
            <a:r>
              <a:rPr lang="en-US" sz="1400" dirty="0" err="1">
                <a:latin typeface="+mn-lt"/>
              </a:rPr>
              <a:t>Malani</a:t>
            </a:r>
            <a:r>
              <a:rPr lang="en-US" sz="1400" dirty="0">
                <a:latin typeface="+mn-lt"/>
              </a:rPr>
              <a:t>, P. (2017, November). </a:t>
            </a:r>
            <a:r>
              <a:rPr lang="en-US" sz="1400" i="1" dirty="0">
                <a:latin typeface="+mn-lt"/>
              </a:rPr>
              <a:t>Dementia caregivers – Juggling, delaying, and looking forward</a:t>
            </a:r>
            <a:r>
              <a:rPr lang="en-US" sz="1400" dirty="0">
                <a:latin typeface="+mn-lt"/>
              </a:rPr>
              <a:t>. University of Michigan National Poll on Healthy Aging. Retrieved from https://www.healthyagingpoll.org/report/dementia-caregivers-juggling-delaying-and-looking-forward</a:t>
            </a:r>
          </a:p>
          <a:p>
            <a:endParaRPr lang="en-US" sz="1400" dirty="0">
              <a:latin typeface="+mn-lt"/>
            </a:endParaRPr>
          </a:p>
          <a:p>
            <a:r>
              <a:rPr lang="en-US" sz="1400" dirty="0">
                <a:latin typeface="+mn-lt"/>
              </a:rPr>
              <a:t>Sousa, L., </a:t>
            </a:r>
            <a:r>
              <a:rPr lang="en-US" sz="1400" dirty="0" err="1">
                <a:latin typeface="+mn-lt"/>
              </a:rPr>
              <a:t>Sequeira</a:t>
            </a:r>
            <a:r>
              <a:rPr lang="en-US" sz="1400" dirty="0">
                <a:latin typeface="+mn-lt"/>
              </a:rPr>
              <a:t>, C., &amp; </a:t>
            </a:r>
            <a:r>
              <a:rPr lang="en-US" sz="1400" dirty="0" err="1">
                <a:latin typeface="+mn-lt"/>
              </a:rPr>
              <a:t>Ferre</a:t>
            </a:r>
            <a:r>
              <a:rPr lang="en-US" sz="1400" dirty="0">
                <a:latin typeface="+mn-lt"/>
              </a:rPr>
              <a:t>´-Grau, C. (2018). “Living together with dementia” – Conceptual validation of training </a:t>
            </a:r>
            <a:r>
              <a:rPr lang="en-US" sz="1400" dirty="0" err="1">
                <a:latin typeface="+mn-lt"/>
              </a:rPr>
              <a:t>programme</a:t>
            </a:r>
            <a:r>
              <a:rPr lang="en-US" sz="1400" dirty="0">
                <a:latin typeface="+mn-lt"/>
              </a:rPr>
              <a:t> for family caregivers: Innovative practice. </a:t>
            </a:r>
            <a:r>
              <a:rPr lang="en-US" sz="1400" i="1" dirty="0">
                <a:latin typeface="+mn-lt"/>
              </a:rPr>
              <a:t>Dementia</a:t>
            </a:r>
            <a:r>
              <a:rPr lang="en-US" sz="1400" dirty="0">
                <a:latin typeface="+mn-lt"/>
              </a:rPr>
              <a:t>, </a:t>
            </a:r>
            <a:r>
              <a:rPr lang="en-US" sz="1400" i="1" dirty="0">
                <a:latin typeface="+mn-lt"/>
              </a:rPr>
              <a:t>0</a:t>
            </a:r>
            <a:r>
              <a:rPr lang="en-US" sz="1400" dirty="0">
                <a:latin typeface="+mn-lt"/>
              </a:rPr>
              <a:t>(0): 1-10. doi:10.1177/1471301218762565</a:t>
            </a:r>
          </a:p>
          <a:p>
            <a:pPr marR="0">
              <a:spcBef>
                <a:spcPts val="1680"/>
              </a:spcBef>
              <a:spcAft>
                <a:spcPts val="0"/>
              </a:spcAft>
            </a:pPr>
            <a:r>
              <a:rPr lang="en-US" sz="1400" dirty="0" err="1">
                <a:latin typeface="+mn-lt"/>
              </a:rPr>
              <a:t>Steis</a:t>
            </a:r>
            <a:r>
              <a:rPr lang="en-US" sz="1400" dirty="0">
                <a:latin typeface="+mn-lt"/>
              </a:rPr>
              <a:t>, M., Unruh, L., </a:t>
            </a:r>
            <a:r>
              <a:rPr lang="en-US" sz="1400" dirty="0" err="1">
                <a:latin typeface="+mn-lt"/>
              </a:rPr>
              <a:t>Gurupur</a:t>
            </a:r>
            <a:r>
              <a:rPr lang="en-US" sz="1400" dirty="0">
                <a:latin typeface="+mn-lt"/>
              </a:rPr>
              <a:t>, V., </a:t>
            </a:r>
            <a:r>
              <a:rPr lang="en-US" sz="1400" dirty="0" err="1">
                <a:latin typeface="+mn-lt"/>
              </a:rPr>
              <a:t>Shettian</a:t>
            </a:r>
            <a:r>
              <a:rPr lang="en-US" sz="1400" dirty="0">
                <a:latin typeface="+mn-lt"/>
              </a:rPr>
              <a:t>, E., Rowe, M., &amp; Golden, A. (2019). CE: Original research: New acute symptoms in older adults with cognitive impairment: What should family caregivers do? </a:t>
            </a:r>
            <a:r>
              <a:rPr lang="en-US" sz="1400" i="1" dirty="0">
                <a:latin typeface="+mn-lt"/>
              </a:rPr>
              <a:t>American Journal of Nursing</a:t>
            </a:r>
            <a:r>
              <a:rPr lang="en-US" sz="1400" dirty="0">
                <a:latin typeface="+mn-lt"/>
              </a:rPr>
              <a:t>, </a:t>
            </a:r>
            <a:r>
              <a:rPr lang="en-US" sz="1400" i="1" dirty="0">
                <a:latin typeface="+mn-lt"/>
              </a:rPr>
              <a:t>119</a:t>
            </a:r>
            <a:r>
              <a:rPr lang="en-US" sz="1400" dirty="0">
                <a:latin typeface="+mn-lt"/>
              </a:rPr>
              <a:t>(3), 22-29. doi:10.1097/01.NAJ.0000554006.31272.d1</a:t>
            </a:r>
          </a:p>
        </p:txBody>
      </p:sp>
      <p:sp>
        <p:nvSpPr>
          <p:cNvPr id="4100" name="Rectangle 33">
            <a:extLst>
              <a:ext uri="{FF2B5EF4-FFF2-40B4-BE49-F238E27FC236}">
                <a16:creationId xmlns:a16="http://schemas.microsoft.com/office/drawing/2014/main" id="{9B31D49D-1886-46B0-ACCC-F412A1134F81}"/>
              </a:ext>
            </a:extLst>
          </p:cNvPr>
          <p:cNvSpPr>
            <a:spLocks noChangeArrowheads="1"/>
          </p:cNvSpPr>
          <p:nvPr/>
        </p:nvSpPr>
        <p:spPr bwMode="auto">
          <a:xfrm>
            <a:off x="833438" y="13971587"/>
            <a:ext cx="6757987" cy="628014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ts val="1680"/>
              </a:spcBef>
            </a:pPr>
            <a:r>
              <a:rPr lang="en-GB" altLang="en-US" sz="2800" b="1" dirty="0">
                <a:solidFill>
                  <a:srgbClr val="CC3300"/>
                </a:solidFill>
                <a:latin typeface="Arial" panose="020B0604020202020204" pitchFamily="34" charset="0"/>
              </a:rPr>
              <a:t>Purpose</a:t>
            </a:r>
          </a:p>
          <a:p>
            <a:pPr>
              <a:spcBef>
                <a:spcPts val="1680"/>
              </a:spcBef>
            </a:pPr>
            <a:r>
              <a:rPr lang="en-US" altLang="en-US" sz="2800" dirty="0"/>
              <a:t>The purpose of the study was to assess the frequency with which family caregivers of older adults with cognitive impairment sought prehospital guidance from healthcare professionals.</a:t>
            </a:r>
          </a:p>
          <a:p>
            <a:pPr>
              <a:spcBef>
                <a:spcPts val="1680"/>
              </a:spcBef>
            </a:pPr>
            <a:r>
              <a:rPr lang="en-GB" altLang="en-US" sz="2800" b="1" dirty="0">
                <a:solidFill>
                  <a:srgbClr val="CC3300"/>
                </a:solidFill>
                <a:latin typeface="Arial" panose="020B0604020202020204" pitchFamily="34" charset="0"/>
              </a:rPr>
              <a:t>Conceptual Framework</a:t>
            </a:r>
          </a:p>
          <a:p>
            <a:pPr>
              <a:spcBef>
                <a:spcPts val="1680"/>
              </a:spcBef>
            </a:pPr>
            <a:r>
              <a:rPr lang="en-US" altLang="en-US" sz="2800" dirty="0"/>
              <a:t>The framework is Jean Watson’s theory of caring. The theory is based on morals, ethics, love, and values. Family caregivers are there to protect and care for individuals. Reaching out for help is showing concern.</a:t>
            </a:r>
            <a:endParaRPr lang="en-GB" altLang="en-US" sz="2800" b="1" dirty="0">
              <a:solidFill>
                <a:srgbClr val="CC3300"/>
              </a:solidFill>
              <a:latin typeface="Arial" panose="020B0604020202020204" pitchFamily="34" charset="0"/>
            </a:endParaRPr>
          </a:p>
          <a:p>
            <a:pPr>
              <a:spcBef>
                <a:spcPct val="20000"/>
              </a:spcBef>
            </a:pPr>
            <a:endParaRPr lang="en-GB" altLang="en-US" sz="2800" b="1" dirty="0">
              <a:solidFill>
                <a:srgbClr val="CC3300"/>
              </a:solidFill>
              <a:highlight>
                <a:srgbClr val="FFFF00"/>
              </a:highlight>
              <a:latin typeface="Arial" panose="020B0604020202020204" pitchFamily="34" charset="0"/>
            </a:endParaRPr>
          </a:p>
          <a:p>
            <a:pPr>
              <a:spcBef>
                <a:spcPct val="20000"/>
              </a:spcBef>
            </a:pPr>
            <a:endParaRPr lang="en-GB" altLang="en-US" sz="2800" b="1" dirty="0">
              <a:solidFill>
                <a:srgbClr val="CC3300"/>
              </a:solidFill>
              <a:latin typeface="Arial" panose="020B0604020202020204" pitchFamily="34" charset="0"/>
            </a:endParaRPr>
          </a:p>
          <a:p>
            <a:pPr>
              <a:spcBef>
                <a:spcPct val="20000"/>
              </a:spcBef>
            </a:pPr>
            <a:endParaRPr lang="en-GB" altLang="en-US" sz="2800" b="1" dirty="0">
              <a:solidFill>
                <a:srgbClr val="CC3300"/>
              </a:solidFill>
              <a:latin typeface="Arial" panose="020B0604020202020204" pitchFamily="34" charset="0"/>
            </a:endParaRPr>
          </a:p>
          <a:p>
            <a:pPr>
              <a:spcBef>
                <a:spcPct val="20000"/>
              </a:spcBef>
            </a:pPr>
            <a:endParaRPr lang="en-AU" altLang="en-US" sz="2800" dirty="0">
              <a:latin typeface="Arial" panose="020B0604020202020204" pitchFamily="34" charset="0"/>
            </a:endParaRPr>
          </a:p>
          <a:p>
            <a:pPr>
              <a:spcBef>
                <a:spcPct val="40000"/>
              </a:spcBef>
            </a:pPr>
            <a:endParaRPr lang="en-GB" altLang="en-US" sz="2000" b="1" dirty="0">
              <a:solidFill>
                <a:srgbClr val="CC3300"/>
              </a:solidFill>
              <a:latin typeface="Arial" panose="020B0604020202020204" pitchFamily="34" charset="0"/>
            </a:endParaRPr>
          </a:p>
          <a:p>
            <a:pPr>
              <a:spcBef>
                <a:spcPct val="40000"/>
              </a:spcBef>
            </a:pPr>
            <a:r>
              <a:rPr lang="en-GB" altLang="en-US" sz="2000" b="1" dirty="0">
                <a:solidFill>
                  <a:srgbClr val="CC3300"/>
                </a:solidFill>
                <a:latin typeface="Arial" panose="020B0604020202020204" pitchFamily="34" charset="0"/>
              </a:rPr>
              <a:t> </a:t>
            </a:r>
            <a:endParaRPr lang="en-AU" altLang="en-US" sz="2800" dirty="0">
              <a:latin typeface="Arial" panose="020B0604020202020204" pitchFamily="34" charset="0"/>
            </a:endParaRPr>
          </a:p>
          <a:p>
            <a:pPr>
              <a:spcBef>
                <a:spcPct val="40000"/>
              </a:spcBef>
            </a:pPr>
            <a:endParaRPr lang="en-AU" altLang="en-US" sz="2000" dirty="0">
              <a:latin typeface="Arial" panose="020B0604020202020204" pitchFamily="34" charset="0"/>
            </a:endParaRPr>
          </a:p>
        </p:txBody>
      </p:sp>
      <p:sp>
        <p:nvSpPr>
          <p:cNvPr id="4101" name="Rectangle 29">
            <a:extLst>
              <a:ext uri="{FF2B5EF4-FFF2-40B4-BE49-F238E27FC236}">
                <a16:creationId xmlns:a16="http://schemas.microsoft.com/office/drawing/2014/main" id="{9165BF4F-64D9-4919-8150-B95C2405E290}"/>
              </a:ext>
            </a:extLst>
          </p:cNvPr>
          <p:cNvSpPr>
            <a:spLocks noChangeArrowheads="1"/>
          </p:cNvSpPr>
          <p:nvPr/>
        </p:nvSpPr>
        <p:spPr bwMode="auto">
          <a:xfrm>
            <a:off x="833438" y="5114925"/>
            <a:ext cx="6781800" cy="8410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50000"/>
              </a:spcBef>
            </a:pPr>
            <a:r>
              <a:rPr lang="en-GB" altLang="en-US" sz="2800" b="1" dirty="0">
                <a:solidFill>
                  <a:srgbClr val="CC3300"/>
                </a:solidFill>
                <a:latin typeface="Arial" panose="020B0604020202020204" pitchFamily="34" charset="0"/>
              </a:rPr>
              <a:t>Introduction</a:t>
            </a:r>
          </a:p>
          <a:p>
            <a:pPr>
              <a:spcBef>
                <a:spcPct val="50000"/>
              </a:spcBef>
            </a:pPr>
            <a:r>
              <a:rPr lang="en-US" altLang="en-US" sz="2800" dirty="0"/>
              <a:t>When family caregivers lack adequate training to care for older adults with cognitive impairment and are faced with new acute illness or behavior problems, the patients have a hard time expressing their feelings and the caregivers do not know when to seek professional medical assistance. </a:t>
            </a:r>
            <a:endParaRPr lang="en-GB" altLang="en-US" sz="2800" b="1" dirty="0">
              <a:solidFill>
                <a:srgbClr val="CC3300"/>
              </a:solidFill>
              <a:latin typeface="Arial" panose="020B0604020202020204" pitchFamily="34" charset="0"/>
            </a:endParaRPr>
          </a:p>
          <a:p>
            <a:pPr>
              <a:spcBef>
                <a:spcPct val="50000"/>
              </a:spcBef>
            </a:pPr>
            <a:r>
              <a:rPr lang="en-GB" altLang="en-US" sz="2800" b="1" dirty="0">
                <a:solidFill>
                  <a:srgbClr val="CC3300"/>
                </a:solidFill>
                <a:latin typeface="Arial" panose="020B0604020202020204" pitchFamily="34" charset="0"/>
              </a:rPr>
              <a:t>Research Question</a:t>
            </a:r>
          </a:p>
          <a:p>
            <a:pPr>
              <a:spcBef>
                <a:spcPct val="50000"/>
              </a:spcBef>
            </a:pPr>
            <a:r>
              <a:rPr lang="en-US" altLang="en-US" sz="2800" dirty="0"/>
              <a:t>For family caregivers of older adults with cognitive impairment, what is the effect of a standardized training program about identifying acute illnesses on prompt communication of symptoms to patient-care providers compared to no standardized training program?</a:t>
            </a:r>
            <a:endParaRPr lang="en-GB" altLang="en-US" sz="2800" b="1" dirty="0">
              <a:solidFill>
                <a:srgbClr val="CC3300"/>
              </a:solidFill>
              <a:latin typeface="Arial" panose="020B0604020202020204" pitchFamily="34" charset="0"/>
            </a:endParaRPr>
          </a:p>
        </p:txBody>
      </p:sp>
      <p:sp>
        <p:nvSpPr>
          <p:cNvPr id="4102" name="Rectangle 30">
            <a:extLst>
              <a:ext uri="{FF2B5EF4-FFF2-40B4-BE49-F238E27FC236}">
                <a16:creationId xmlns:a16="http://schemas.microsoft.com/office/drawing/2014/main" id="{B5315CE5-3FA9-4FC5-978B-8696291B6B5B}"/>
              </a:ext>
            </a:extLst>
          </p:cNvPr>
          <p:cNvSpPr>
            <a:spLocks noChangeArrowheads="1"/>
          </p:cNvSpPr>
          <p:nvPr/>
        </p:nvSpPr>
        <p:spPr bwMode="auto">
          <a:xfrm>
            <a:off x="8305800" y="5114925"/>
            <a:ext cx="7167563" cy="1513681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marL="269875" indent="-269875">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marL="0" indent="0">
              <a:spcBef>
                <a:spcPts val="1680"/>
              </a:spcBef>
              <a:buSzPct val="60000"/>
            </a:pPr>
            <a:r>
              <a:rPr lang="en-GB" altLang="en-US" sz="2800" b="1" dirty="0">
                <a:solidFill>
                  <a:srgbClr val="CC3300"/>
                </a:solidFill>
                <a:latin typeface="Arial" panose="020B0604020202020204" pitchFamily="34" charset="0"/>
              </a:rPr>
              <a:t> Methods</a:t>
            </a:r>
          </a:p>
          <a:p>
            <a:pPr marL="91440" indent="0">
              <a:spcBef>
                <a:spcPts val="1680"/>
              </a:spcBef>
              <a:buSzPct val="60000"/>
            </a:pPr>
            <a:r>
              <a:rPr lang="en-US" altLang="en-US" sz="2400" dirty="0"/>
              <a:t>A systematic review was collected to see what strategies were needed for caregivers and individuals living with cognitive impairment. The main purpose of the review was family caregivers’ lack of knowledge, formal training, coping, and problem solving. Six studies were obtained, all of which acknowledged the importance of educating family caregivers of individuals with cognitive impairment. The first study (</a:t>
            </a:r>
            <a:r>
              <a:rPr lang="en-US" altLang="en-US" sz="2400" dirty="0" err="1"/>
              <a:t>Steis</a:t>
            </a:r>
            <a:r>
              <a:rPr lang="en-US" altLang="en-US" sz="2400" dirty="0"/>
              <a:t> et al., 2019) used a retrospective chart review, including patients with Alzheimer’s disease, dementia, and other cognitive impairment with supportive family caregivers. The second study, by Sousa, </a:t>
            </a:r>
            <a:r>
              <a:rPr lang="en-US" sz="2400" dirty="0" err="1"/>
              <a:t>Sequeira</a:t>
            </a:r>
            <a:r>
              <a:rPr lang="en-US" sz="2400" dirty="0"/>
              <a:t>, and </a:t>
            </a:r>
            <a:r>
              <a:rPr lang="en-US" sz="2400" dirty="0" err="1"/>
              <a:t>Ferre</a:t>
            </a:r>
            <a:r>
              <a:rPr lang="en-US" sz="2400" dirty="0"/>
              <a:t>´-Grau (2018</a:t>
            </a:r>
            <a:r>
              <a:rPr lang="en-US" altLang="en-US" sz="2400" dirty="0"/>
              <a:t>), included main caregivers of individuals with dementia and nurses for 3 years or more. The study used an online questionnaire through Google docs. The third study (Morris,</a:t>
            </a:r>
            <a:r>
              <a:rPr lang="en-US" sz="2400" dirty="0">
                <a:ea typeface="Calibri" panose="020F0502020204030204" pitchFamily="34" charset="0"/>
                <a:cs typeface="Times New Roman" panose="02020603050405020304" pitchFamily="18" charset="0"/>
              </a:rPr>
              <a:t> Horne, McEvoy, &amp; Williamson, 2018</a:t>
            </a:r>
            <a:r>
              <a:rPr lang="en-US" altLang="en-US" sz="2400" dirty="0"/>
              <a:t>) used electronic databases (i.e., CINAHL plus, MEDLINE, PsycINFO). The study aimed at professional families with dementia. The fourth study (Heinrich et al., 2016) used 13 dementia-care networks in different states of Germany. The interviews were audiotaped and transcribed. The fifth study, by Mehta et al. (2018), used an online e-book to provide education about dementia and caregivers and analyzed the effectiveness of online self-help.</a:t>
            </a:r>
            <a:endParaRPr lang="en-US" altLang="en-US" sz="2400" dirty="0">
              <a:highlight>
                <a:srgbClr val="FFFF00"/>
              </a:highlight>
            </a:endParaRPr>
          </a:p>
        </p:txBody>
      </p:sp>
      <p:sp>
        <p:nvSpPr>
          <p:cNvPr id="4103" name="Rectangle 31">
            <a:extLst>
              <a:ext uri="{FF2B5EF4-FFF2-40B4-BE49-F238E27FC236}">
                <a16:creationId xmlns:a16="http://schemas.microsoft.com/office/drawing/2014/main" id="{4C5093AC-984B-47CA-BE88-41B18EB058FE}"/>
              </a:ext>
            </a:extLst>
          </p:cNvPr>
          <p:cNvSpPr>
            <a:spLocks noChangeArrowheads="1"/>
          </p:cNvSpPr>
          <p:nvPr/>
        </p:nvSpPr>
        <p:spPr bwMode="auto">
          <a:xfrm>
            <a:off x="16200198" y="5160986"/>
            <a:ext cx="7167562" cy="1513681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50000"/>
              </a:spcBef>
            </a:pPr>
            <a:r>
              <a:rPr lang="en-GB" altLang="en-US" sz="2800" b="1" dirty="0">
                <a:solidFill>
                  <a:srgbClr val="CC3300"/>
                </a:solidFill>
                <a:latin typeface="Arial" panose="020B0604020202020204" pitchFamily="34" charset="0"/>
              </a:rPr>
              <a:t>Results</a:t>
            </a:r>
          </a:p>
          <a:p>
            <a:pPr>
              <a:spcBef>
                <a:spcPct val="50000"/>
              </a:spcBef>
            </a:pPr>
            <a:r>
              <a:rPr lang="en-AU" altLang="en-US" sz="2400" dirty="0"/>
              <a:t>The systematic review validated the concept that training programs for family caregivers of individuals with cognitive impairment are vital. The effective intervention and communication will help caregivers to achieve their goals. Technology also improves communication among healthcare professionals, family caregivers, and patients. In a study in Sweden, Lundberg and colleagues initiated an integrated internet videophone system that gives information and social support to family caregivers. Although all five studies acknowledged that effective intervention and training allowed caregivers to perform better care, two studies showed that further research is required.</a:t>
            </a:r>
          </a:p>
          <a:p>
            <a:pPr>
              <a:spcBef>
                <a:spcPct val="50000"/>
              </a:spcBef>
            </a:pPr>
            <a:endParaRPr lang="en-AU" altLang="en-US" sz="2000" dirty="0">
              <a:highlight>
                <a:srgbClr val="FFFF00"/>
              </a:highlight>
              <a:latin typeface="+mn-lt"/>
            </a:endParaRPr>
          </a:p>
        </p:txBody>
      </p:sp>
      <p:sp>
        <p:nvSpPr>
          <p:cNvPr id="4104" name="Rectangle 32">
            <a:extLst>
              <a:ext uri="{FF2B5EF4-FFF2-40B4-BE49-F238E27FC236}">
                <a16:creationId xmlns:a16="http://schemas.microsoft.com/office/drawing/2014/main" id="{45670992-3A63-4644-BC88-D6CACCBE919F}"/>
              </a:ext>
            </a:extLst>
          </p:cNvPr>
          <p:cNvSpPr>
            <a:spLocks noChangeArrowheads="1"/>
          </p:cNvSpPr>
          <p:nvPr/>
        </p:nvSpPr>
        <p:spPr bwMode="auto">
          <a:xfrm>
            <a:off x="24003000" y="5114925"/>
            <a:ext cx="7167563" cy="67032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50000"/>
              </a:spcBef>
            </a:pPr>
            <a:r>
              <a:rPr lang="en-US" altLang="en-US" sz="2800" b="1" dirty="0">
                <a:solidFill>
                  <a:srgbClr val="CC3300"/>
                </a:solidFill>
                <a:latin typeface="Arial" panose="020B0604020202020204" pitchFamily="34" charset="0"/>
              </a:rPr>
              <a:t>Implications for Nursing</a:t>
            </a:r>
          </a:p>
          <a:p>
            <a:pPr>
              <a:spcBef>
                <a:spcPct val="50000"/>
              </a:spcBef>
            </a:pPr>
            <a:r>
              <a:rPr lang="en-US" altLang="en-US" sz="2400" dirty="0"/>
              <a:t>Cognitive impairment is a major health issue throughout the world. My facility is targeting cognitive impairment in many ways. Although we care for these individuals within the facility, there comes a time when family members need to spend time at home with their loved ones. Because these patients are at high risk for injury and other acute illnesses, we provide caregivers with safety information on how to monitor and assess patients according to their illnesses or diseases. For example, a patient might have increased confusion due to a urinary-tract infection or a patient becomes dizzy and shaky due to hypoglycemia. These are some of the signs and symptoms, in addition to other safety measures, on which we educate family members.</a:t>
            </a:r>
          </a:p>
          <a:p>
            <a:pPr>
              <a:spcBef>
                <a:spcPct val="50000"/>
              </a:spcBef>
            </a:pPr>
            <a:endParaRPr lang="en-AU" altLang="en-US" sz="2000" dirty="0">
              <a:latin typeface="Arial" panose="020B0604020202020204" pitchFamily="34" charset="0"/>
            </a:endParaRPr>
          </a:p>
          <a:p>
            <a:pPr>
              <a:spcBef>
                <a:spcPct val="50000"/>
              </a:spcBef>
            </a:pPr>
            <a:endParaRPr lang="en-AU" altLang="en-US" sz="2000" dirty="0">
              <a:latin typeface="Arial" panose="020B0604020202020204" pitchFamily="34" charset="0"/>
            </a:endParaRPr>
          </a:p>
          <a:p>
            <a:pPr>
              <a:spcBef>
                <a:spcPct val="50000"/>
              </a:spcBef>
            </a:pPr>
            <a:endParaRPr lang="en-US" altLang="en-US" dirty="0">
              <a:latin typeface="Arial" panose="020B0604020202020204" pitchFamily="34" charset="0"/>
            </a:endParaRPr>
          </a:p>
        </p:txBody>
      </p:sp>
      <p:sp>
        <p:nvSpPr>
          <p:cNvPr id="4105" name="Text Box 2">
            <a:extLst>
              <a:ext uri="{FF2B5EF4-FFF2-40B4-BE49-F238E27FC236}">
                <a16:creationId xmlns:a16="http://schemas.microsoft.com/office/drawing/2014/main" id="{99C73317-27E6-4B5D-BDD0-14526ED0F3E2}"/>
              </a:ext>
            </a:extLst>
          </p:cNvPr>
          <p:cNvSpPr txBox="1">
            <a:spLocks noChangeArrowheads="1"/>
          </p:cNvSpPr>
          <p:nvPr/>
        </p:nvSpPr>
        <p:spPr bwMode="auto">
          <a:xfrm>
            <a:off x="833438" y="779463"/>
            <a:ext cx="31170562" cy="1866241"/>
          </a:xfrm>
          <a:prstGeom prst="rect">
            <a:avLst/>
          </a:prstGeom>
          <a:solidFill>
            <a:srgbClr val="E1EFFF"/>
          </a:solidFill>
          <a:ln w="9525">
            <a:solidFill>
              <a:schemeClr val="tx1"/>
            </a:solidFill>
            <a:miter lim="800000"/>
            <a:headEnd/>
            <a:tailEnd/>
          </a:ln>
        </p:spPr>
        <p:txBody>
          <a:bodyPr lIns="383076" tIns="383076" rIns="383076" bIns="383076">
            <a:spAutoFit/>
          </a:bodyPr>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lgn="ctr"/>
            <a:r>
              <a:rPr lang="en-GB" altLang="en-US" sz="7100" b="1" u="sng" dirty="0">
                <a:solidFill>
                  <a:srgbClr val="CC3300"/>
                </a:solidFill>
                <a:latin typeface="Arial" panose="020B0604020202020204" pitchFamily="34" charset="0"/>
                <a:cs typeface="Arial" panose="020B0604020202020204" pitchFamily="34" charset="0"/>
              </a:rPr>
              <a:t>Caring for Dementia: A Universal Occupation</a:t>
            </a:r>
            <a:endParaRPr lang="en-AU" altLang="en-US" sz="7100" b="1" dirty="0">
              <a:solidFill>
                <a:srgbClr val="CC3300"/>
              </a:solidFill>
              <a:latin typeface="Arial" panose="020B0604020202020204" pitchFamily="34" charset="0"/>
              <a:cs typeface="Arial" panose="020B0604020202020204" pitchFamily="34" charset="0"/>
            </a:endParaRPr>
          </a:p>
        </p:txBody>
      </p:sp>
      <p:sp>
        <p:nvSpPr>
          <p:cNvPr id="4106" name="Text Box 4">
            <a:extLst>
              <a:ext uri="{FF2B5EF4-FFF2-40B4-BE49-F238E27FC236}">
                <a16:creationId xmlns:a16="http://schemas.microsoft.com/office/drawing/2014/main" id="{35A5D74F-3EA3-4D59-8C44-78DFBB4BE95A}"/>
              </a:ext>
            </a:extLst>
          </p:cNvPr>
          <p:cNvSpPr txBox="1">
            <a:spLocks noChangeArrowheads="1"/>
          </p:cNvSpPr>
          <p:nvPr/>
        </p:nvSpPr>
        <p:spPr bwMode="auto">
          <a:xfrm>
            <a:off x="1209675" y="3048000"/>
            <a:ext cx="30337125"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lgn="ctr">
              <a:spcBef>
                <a:spcPct val="20000"/>
              </a:spcBef>
            </a:pPr>
            <a:r>
              <a:rPr lang="en-GB" altLang="en-US" sz="4000" b="1" dirty="0">
                <a:solidFill>
                  <a:schemeClr val="bg1"/>
                </a:solidFill>
                <a:latin typeface="Arial" panose="020B0604020202020204" pitchFamily="34" charset="0"/>
                <a:cs typeface="Arial" panose="020B0604020202020204" pitchFamily="34" charset="0"/>
              </a:rPr>
              <a:t>Author’s Name: Karlene A Pryce, RN </a:t>
            </a:r>
          </a:p>
          <a:p>
            <a:pPr algn="ctr">
              <a:spcBef>
                <a:spcPct val="20000"/>
              </a:spcBef>
            </a:pPr>
            <a:r>
              <a:rPr lang="en-GB" altLang="en-US" sz="4000" dirty="0">
                <a:solidFill>
                  <a:schemeClr val="bg1"/>
                </a:solidFill>
                <a:latin typeface="Arial" panose="020B0604020202020204" pitchFamily="34" charset="0"/>
                <a:cs typeface="Arial" panose="020B0604020202020204" pitchFamily="34" charset="0"/>
              </a:rPr>
              <a:t>Fort Hays State University, Department of Nursing</a:t>
            </a:r>
          </a:p>
          <a:p>
            <a:pPr algn="ctr">
              <a:spcBef>
                <a:spcPct val="20000"/>
              </a:spcBef>
            </a:pPr>
            <a:endParaRPr lang="en-GB" altLang="en-US" sz="4000" b="1" dirty="0">
              <a:solidFill>
                <a:schemeClr val="bg1"/>
              </a:solidFill>
              <a:latin typeface="Arial" panose="020B0604020202020204" pitchFamily="34" charset="0"/>
              <a:cs typeface="Arial" panose="020B0604020202020204" pitchFamily="34" charset="0"/>
            </a:endParaRPr>
          </a:p>
          <a:p>
            <a:br>
              <a:rPr lang="en-US" sz="3600" dirty="0"/>
            </a:br>
            <a:endParaRPr lang="en-GB" altLang="en-US" sz="3500" dirty="0">
              <a:solidFill>
                <a:schemeClr val="bg1"/>
              </a:solidFill>
              <a:latin typeface="+mj-lt"/>
            </a:endParaRPr>
          </a:p>
        </p:txBody>
      </p:sp>
      <p:sp>
        <p:nvSpPr>
          <p:cNvPr id="4111" name="Rectangle 19">
            <a:extLst>
              <a:ext uri="{FF2B5EF4-FFF2-40B4-BE49-F238E27FC236}">
                <a16:creationId xmlns:a16="http://schemas.microsoft.com/office/drawing/2014/main" id="{FBDC4AEB-18AD-48F8-8782-4385E8A15571}"/>
              </a:ext>
            </a:extLst>
          </p:cNvPr>
          <p:cNvSpPr>
            <a:spLocks noChangeArrowheads="1"/>
          </p:cNvSpPr>
          <p:nvPr/>
        </p:nvSpPr>
        <p:spPr bwMode="auto">
          <a:xfrm>
            <a:off x="8639175" y="19604836"/>
            <a:ext cx="6500813" cy="588164"/>
          </a:xfrm>
          <a:prstGeom prst="rect">
            <a:avLst/>
          </a:prstGeom>
          <a:noFill/>
          <a:ln w="9525">
            <a:solidFill>
              <a:schemeClr val="tx1"/>
            </a:solidFill>
            <a:miter lim="800000"/>
            <a:headEnd/>
            <a:tailEnd/>
          </a:ln>
        </p:spPr>
        <p:txBody>
          <a:bodyPr wrap="none" lIns="64868" tIns="32434" rIns="64868" bIns="32434" anchor="ctr"/>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lgn="ctr"/>
            <a:r>
              <a:rPr lang="en-US" sz="1600" dirty="0"/>
              <a:t>(</a:t>
            </a:r>
            <a:r>
              <a:rPr lang="en-US" sz="1600" dirty="0" err="1"/>
              <a:t>Solway</a:t>
            </a:r>
            <a:r>
              <a:rPr lang="en-US" sz="1600" dirty="0"/>
              <a:t>, Clark, Singer, </a:t>
            </a:r>
            <a:r>
              <a:rPr lang="en-US" sz="1600" dirty="0" err="1"/>
              <a:t>Kirch</a:t>
            </a:r>
            <a:r>
              <a:rPr lang="en-US" sz="1600" dirty="0"/>
              <a:t>,, &amp; </a:t>
            </a:r>
            <a:r>
              <a:rPr lang="en-US" sz="1600" dirty="0" err="1"/>
              <a:t>Malani</a:t>
            </a:r>
            <a:r>
              <a:rPr lang="en-US" sz="1600" dirty="0"/>
              <a:t>, 2017)</a:t>
            </a:r>
            <a:endParaRPr lang="en-US" altLang="en-US" sz="1600" dirty="0"/>
          </a:p>
        </p:txBody>
      </p:sp>
      <p:pic>
        <p:nvPicPr>
          <p:cNvPr id="4113" name="Picture 3" descr="C:\WINDOWS\DESKTOP\Logos\unsw.wmf">
            <a:extLst>
              <a:ext uri="{FF2B5EF4-FFF2-40B4-BE49-F238E27FC236}">
                <a16:creationId xmlns:a16="http://schemas.microsoft.com/office/drawing/2014/main" id="{87B4B2C1-3E36-4F97-B4DB-D95AE8DBCD34}"/>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44625" y="1331913"/>
            <a:ext cx="1778000" cy="171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9D343159-EE7A-4A4A-A046-E272922D1EB4}"/>
              </a:ext>
            </a:extLst>
          </p:cNvPr>
          <p:cNvPicPr>
            <a:picLocks noChangeAspect="1"/>
          </p:cNvPicPr>
          <p:nvPr/>
        </p:nvPicPr>
        <p:blipFill>
          <a:blip r:embed="rId4"/>
          <a:stretch>
            <a:fillRect/>
          </a:stretch>
        </p:blipFill>
        <p:spPr>
          <a:xfrm>
            <a:off x="8305800" y="16101224"/>
            <a:ext cx="7167562" cy="3413914"/>
          </a:xfrm>
          <a:prstGeom prst="rect">
            <a:avLst/>
          </a:prstGeom>
        </p:spPr>
      </p:pic>
      <p:sp>
        <p:nvSpPr>
          <p:cNvPr id="21" name="Rectangle: Rounded Corners 20">
            <a:extLst>
              <a:ext uri="{FF2B5EF4-FFF2-40B4-BE49-F238E27FC236}">
                <a16:creationId xmlns:a16="http://schemas.microsoft.com/office/drawing/2014/main" id="{7AE5583A-6274-41A6-B6F7-1FC8EFC1E0D8}"/>
              </a:ext>
            </a:extLst>
          </p:cNvPr>
          <p:cNvSpPr/>
          <p:nvPr/>
        </p:nvSpPr>
        <p:spPr bwMode="auto">
          <a:xfrm>
            <a:off x="16850763" y="18016027"/>
            <a:ext cx="2282825" cy="944957"/>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Knowledge development</a:t>
            </a:r>
          </a:p>
        </p:txBody>
      </p:sp>
      <p:sp>
        <p:nvSpPr>
          <p:cNvPr id="22" name="Rectangle: Rounded Corners 21">
            <a:extLst>
              <a:ext uri="{FF2B5EF4-FFF2-40B4-BE49-F238E27FC236}">
                <a16:creationId xmlns:a16="http://schemas.microsoft.com/office/drawing/2014/main" id="{8A463F06-043B-43B0-9BA9-B12B8AA8C7DB}"/>
              </a:ext>
            </a:extLst>
          </p:cNvPr>
          <p:cNvSpPr/>
          <p:nvPr/>
        </p:nvSpPr>
        <p:spPr bwMode="auto">
          <a:xfrm>
            <a:off x="20354771" y="12718927"/>
            <a:ext cx="1955748" cy="93583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Knowledge evaluation</a:t>
            </a:r>
          </a:p>
        </p:txBody>
      </p:sp>
      <p:sp>
        <p:nvSpPr>
          <p:cNvPr id="23" name="Rectangle: Rounded Corners 22">
            <a:extLst>
              <a:ext uri="{FF2B5EF4-FFF2-40B4-BE49-F238E27FC236}">
                <a16:creationId xmlns:a16="http://schemas.microsoft.com/office/drawing/2014/main" id="{126FB0A8-F869-4B05-82AC-82089206399C}"/>
              </a:ext>
            </a:extLst>
          </p:cNvPr>
          <p:cNvSpPr/>
          <p:nvPr/>
        </p:nvSpPr>
        <p:spPr bwMode="auto">
          <a:xfrm>
            <a:off x="20399074" y="17948641"/>
            <a:ext cx="2591792" cy="104120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Knowledge distribution</a:t>
            </a:r>
          </a:p>
        </p:txBody>
      </p:sp>
      <p:sp>
        <p:nvSpPr>
          <p:cNvPr id="24" name="Rectangle: Rounded Corners 23">
            <a:extLst>
              <a:ext uri="{FF2B5EF4-FFF2-40B4-BE49-F238E27FC236}">
                <a16:creationId xmlns:a16="http://schemas.microsoft.com/office/drawing/2014/main" id="{03829F19-33B7-43CC-B1C3-E457B192DDDD}"/>
              </a:ext>
            </a:extLst>
          </p:cNvPr>
          <p:cNvSpPr/>
          <p:nvPr/>
        </p:nvSpPr>
        <p:spPr bwMode="auto">
          <a:xfrm>
            <a:off x="20834448" y="16060411"/>
            <a:ext cx="2278857" cy="944957"/>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Knowledge</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use</a:t>
            </a:r>
          </a:p>
        </p:txBody>
      </p:sp>
      <p:sp>
        <p:nvSpPr>
          <p:cNvPr id="25" name="Rectangle: Rounded Corners 24">
            <a:extLst>
              <a:ext uri="{FF2B5EF4-FFF2-40B4-BE49-F238E27FC236}">
                <a16:creationId xmlns:a16="http://schemas.microsoft.com/office/drawing/2014/main" id="{03C71CAD-A0F9-4E8A-89DA-92BBFEED11A7}"/>
              </a:ext>
            </a:extLst>
          </p:cNvPr>
          <p:cNvSpPr/>
          <p:nvPr/>
        </p:nvSpPr>
        <p:spPr bwMode="auto">
          <a:xfrm>
            <a:off x="21012625" y="14218788"/>
            <a:ext cx="2278857" cy="101817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Knowledge preservation</a:t>
            </a:r>
          </a:p>
        </p:txBody>
      </p:sp>
      <p:sp>
        <p:nvSpPr>
          <p:cNvPr id="26" name="Rectangle: Rounded Corners 25">
            <a:extLst>
              <a:ext uri="{FF2B5EF4-FFF2-40B4-BE49-F238E27FC236}">
                <a16:creationId xmlns:a16="http://schemas.microsoft.com/office/drawing/2014/main" id="{B9EEE125-2439-4FA8-B282-B92DF138F081}"/>
              </a:ext>
            </a:extLst>
          </p:cNvPr>
          <p:cNvSpPr/>
          <p:nvPr/>
        </p:nvSpPr>
        <p:spPr bwMode="auto">
          <a:xfrm rot="5400000">
            <a:off x="17940346" y="12254319"/>
            <a:ext cx="935837" cy="2090415"/>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sp>
        <p:nvSpPr>
          <p:cNvPr id="27" name="Rectangle: Rounded Corners 26">
            <a:extLst>
              <a:ext uri="{FF2B5EF4-FFF2-40B4-BE49-F238E27FC236}">
                <a16:creationId xmlns:a16="http://schemas.microsoft.com/office/drawing/2014/main" id="{83F7098D-88D2-48C4-93A5-8395455C28A1}"/>
              </a:ext>
            </a:extLst>
          </p:cNvPr>
          <p:cNvSpPr/>
          <p:nvPr/>
        </p:nvSpPr>
        <p:spPr bwMode="auto">
          <a:xfrm>
            <a:off x="16313943" y="16178912"/>
            <a:ext cx="2278857" cy="104726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a:t>Knowledge acquisition</a:t>
            </a:r>
            <a:endParaRPr kumimoji="0" lang="en-US" sz="2400" b="0" i="0" u="none" strike="noStrike" cap="none" normalizeH="0" baseline="0" dirty="0">
              <a:ln>
                <a:noFill/>
              </a:ln>
              <a:solidFill>
                <a:schemeClr val="tx1"/>
              </a:solidFill>
              <a:effectLst/>
              <a:latin typeface="Times New Roman" pitchFamily="18" charset="0"/>
            </a:endParaRPr>
          </a:p>
        </p:txBody>
      </p:sp>
      <p:sp>
        <p:nvSpPr>
          <p:cNvPr id="28" name="Rectangle: Rounded Corners 27">
            <a:extLst>
              <a:ext uri="{FF2B5EF4-FFF2-40B4-BE49-F238E27FC236}">
                <a16:creationId xmlns:a16="http://schemas.microsoft.com/office/drawing/2014/main" id="{68ED48F4-BDDC-49B4-AA59-0EC3B3682D80}"/>
              </a:ext>
            </a:extLst>
          </p:cNvPr>
          <p:cNvSpPr/>
          <p:nvPr/>
        </p:nvSpPr>
        <p:spPr bwMode="auto">
          <a:xfrm rot="5400000">
            <a:off x="16851074" y="13838630"/>
            <a:ext cx="935836" cy="2090415"/>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sp>
        <p:nvSpPr>
          <p:cNvPr id="29" name="Heart 28">
            <a:extLst>
              <a:ext uri="{FF2B5EF4-FFF2-40B4-BE49-F238E27FC236}">
                <a16:creationId xmlns:a16="http://schemas.microsoft.com/office/drawing/2014/main" id="{F9BCA3EF-63B0-45E2-8828-BDA583D146D5}"/>
              </a:ext>
            </a:extLst>
          </p:cNvPr>
          <p:cNvSpPr/>
          <p:nvPr/>
        </p:nvSpPr>
        <p:spPr bwMode="auto">
          <a:xfrm>
            <a:off x="18496699" y="14401800"/>
            <a:ext cx="2446771" cy="2745204"/>
          </a:xfrm>
          <a:prstGeom prst="heart">
            <a:avLst/>
          </a:prstGeom>
          <a:solidFill>
            <a:srgbClr val="FFFF00"/>
          </a:solidFill>
          <a:ln w="9525" cap="flat" cmpd="sng" algn="ctr">
            <a:solidFill>
              <a:schemeClr val="tx2">
                <a:lumMod val="85000"/>
                <a:lumOff val="1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sp>
        <p:nvSpPr>
          <p:cNvPr id="30" name="Arrow: Right 29">
            <a:extLst>
              <a:ext uri="{FF2B5EF4-FFF2-40B4-BE49-F238E27FC236}">
                <a16:creationId xmlns:a16="http://schemas.microsoft.com/office/drawing/2014/main" id="{4AF38239-57B8-4881-AF13-201CA8A69835}"/>
              </a:ext>
            </a:extLst>
          </p:cNvPr>
          <p:cNvSpPr/>
          <p:nvPr/>
        </p:nvSpPr>
        <p:spPr bwMode="auto">
          <a:xfrm rot="10800000">
            <a:off x="19616358" y="13103715"/>
            <a:ext cx="529609" cy="370979"/>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1" name="Arrow: Down 30">
            <a:extLst>
              <a:ext uri="{FF2B5EF4-FFF2-40B4-BE49-F238E27FC236}">
                <a16:creationId xmlns:a16="http://schemas.microsoft.com/office/drawing/2014/main" id="{BD468D2B-0907-4833-B4C2-BBA59FC35F6A}"/>
              </a:ext>
            </a:extLst>
          </p:cNvPr>
          <p:cNvSpPr/>
          <p:nvPr/>
        </p:nvSpPr>
        <p:spPr bwMode="auto">
          <a:xfrm>
            <a:off x="16957604" y="15419613"/>
            <a:ext cx="546871" cy="768824"/>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2" name="Arrow: Right 31">
            <a:extLst>
              <a:ext uri="{FF2B5EF4-FFF2-40B4-BE49-F238E27FC236}">
                <a16:creationId xmlns:a16="http://schemas.microsoft.com/office/drawing/2014/main" id="{C380B5F8-91CB-4B7B-941F-53084F5D3ADD}"/>
              </a:ext>
            </a:extLst>
          </p:cNvPr>
          <p:cNvSpPr/>
          <p:nvPr/>
        </p:nvSpPr>
        <p:spPr bwMode="auto">
          <a:xfrm rot="3207032">
            <a:off x="17600577" y="17408069"/>
            <a:ext cx="905033" cy="520069"/>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3" name="Arrow: Right 32">
            <a:extLst>
              <a:ext uri="{FF2B5EF4-FFF2-40B4-BE49-F238E27FC236}">
                <a16:creationId xmlns:a16="http://schemas.microsoft.com/office/drawing/2014/main" id="{5D6605ED-A45B-4B72-A31C-EE925CCA6067}"/>
              </a:ext>
            </a:extLst>
          </p:cNvPr>
          <p:cNvSpPr/>
          <p:nvPr/>
        </p:nvSpPr>
        <p:spPr bwMode="auto">
          <a:xfrm>
            <a:off x="19264902" y="18270773"/>
            <a:ext cx="904778" cy="3969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4" name="Arrow: Right 33">
            <a:extLst>
              <a:ext uri="{FF2B5EF4-FFF2-40B4-BE49-F238E27FC236}">
                <a16:creationId xmlns:a16="http://schemas.microsoft.com/office/drawing/2014/main" id="{89CDD6D7-56F4-4CA8-97D5-1B68337D45EC}"/>
              </a:ext>
            </a:extLst>
          </p:cNvPr>
          <p:cNvSpPr/>
          <p:nvPr/>
        </p:nvSpPr>
        <p:spPr bwMode="auto">
          <a:xfrm rot="17620760">
            <a:off x="21095046" y="17253741"/>
            <a:ext cx="961666" cy="447445"/>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5" name="Arrow: Down 34">
            <a:extLst>
              <a:ext uri="{FF2B5EF4-FFF2-40B4-BE49-F238E27FC236}">
                <a16:creationId xmlns:a16="http://schemas.microsoft.com/office/drawing/2014/main" id="{04F070B4-4212-4DD7-8535-6C3A80695E19}"/>
              </a:ext>
            </a:extLst>
          </p:cNvPr>
          <p:cNvSpPr/>
          <p:nvPr/>
        </p:nvSpPr>
        <p:spPr bwMode="auto">
          <a:xfrm rot="10047131">
            <a:off x="21808754" y="15306835"/>
            <a:ext cx="507140" cy="741597"/>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6" name="Arrow: Down 35">
            <a:extLst>
              <a:ext uri="{FF2B5EF4-FFF2-40B4-BE49-F238E27FC236}">
                <a16:creationId xmlns:a16="http://schemas.microsoft.com/office/drawing/2014/main" id="{A47BDE46-6E9F-45FF-A560-190D8401F8E9}"/>
              </a:ext>
            </a:extLst>
          </p:cNvPr>
          <p:cNvSpPr/>
          <p:nvPr/>
        </p:nvSpPr>
        <p:spPr bwMode="auto">
          <a:xfrm rot="8557231">
            <a:off x="21760806" y="13419880"/>
            <a:ext cx="555369" cy="83936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7" name="TextBox 36">
            <a:extLst>
              <a:ext uri="{FF2B5EF4-FFF2-40B4-BE49-F238E27FC236}">
                <a16:creationId xmlns:a16="http://schemas.microsoft.com/office/drawing/2014/main" id="{AEAF1B3A-0DA6-435C-9BAD-5805EAE25816}"/>
              </a:ext>
            </a:extLst>
          </p:cNvPr>
          <p:cNvSpPr txBox="1"/>
          <p:nvPr/>
        </p:nvSpPr>
        <p:spPr>
          <a:xfrm>
            <a:off x="18807195" y="15316200"/>
            <a:ext cx="1766805" cy="830997"/>
          </a:xfrm>
          <a:prstGeom prst="rect">
            <a:avLst/>
          </a:prstGeom>
          <a:noFill/>
        </p:spPr>
        <p:txBody>
          <a:bodyPr wrap="square" rtlCol="0">
            <a:spAutoFit/>
          </a:bodyPr>
          <a:lstStyle/>
          <a:p>
            <a:pPr algn="ctr"/>
            <a:r>
              <a:rPr lang="en-US" sz="2400" dirty="0"/>
              <a:t>Family caregivers</a:t>
            </a:r>
          </a:p>
        </p:txBody>
      </p:sp>
      <p:sp>
        <p:nvSpPr>
          <p:cNvPr id="38" name="TextBox 37">
            <a:extLst>
              <a:ext uri="{FF2B5EF4-FFF2-40B4-BE49-F238E27FC236}">
                <a16:creationId xmlns:a16="http://schemas.microsoft.com/office/drawing/2014/main" id="{2AD88B21-50D4-4AED-A38E-7483126837CD}"/>
              </a:ext>
            </a:extLst>
          </p:cNvPr>
          <p:cNvSpPr txBox="1"/>
          <p:nvPr/>
        </p:nvSpPr>
        <p:spPr>
          <a:xfrm>
            <a:off x="17507643" y="12872490"/>
            <a:ext cx="1785481" cy="830997"/>
          </a:xfrm>
          <a:prstGeom prst="rect">
            <a:avLst/>
          </a:prstGeom>
          <a:noFill/>
        </p:spPr>
        <p:txBody>
          <a:bodyPr wrap="square" rtlCol="0">
            <a:spAutoFit/>
          </a:bodyPr>
          <a:lstStyle/>
          <a:p>
            <a:pPr algn="ctr"/>
            <a:r>
              <a:rPr lang="en-US" sz="2400" dirty="0"/>
              <a:t>Knowledge</a:t>
            </a:r>
          </a:p>
          <a:p>
            <a:pPr algn="ctr"/>
            <a:r>
              <a:rPr lang="en-US" sz="2400" dirty="0"/>
              <a:t>goal</a:t>
            </a:r>
          </a:p>
        </p:txBody>
      </p:sp>
      <p:sp>
        <p:nvSpPr>
          <p:cNvPr id="40" name="TextBox 39">
            <a:extLst>
              <a:ext uri="{FF2B5EF4-FFF2-40B4-BE49-F238E27FC236}">
                <a16:creationId xmlns:a16="http://schemas.microsoft.com/office/drawing/2014/main" id="{0C85568E-994A-4373-B496-FB231A923120}"/>
              </a:ext>
            </a:extLst>
          </p:cNvPr>
          <p:cNvSpPr txBox="1"/>
          <p:nvPr/>
        </p:nvSpPr>
        <p:spPr>
          <a:xfrm>
            <a:off x="16387757" y="14478000"/>
            <a:ext cx="1976443" cy="830997"/>
          </a:xfrm>
          <a:prstGeom prst="rect">
            <a:avLst/>
          </a:prstGeom>
          <a:noFill/>
        </p:spPr>
        <p:txBody>
          <a:bodyPr wrap="square" rtlCol="0">
            <a:spAutoFit/>
          </a:bodyPr>
          <a:lstStyle/>
          <a:p>
            <a:pPr algn="ctr"/>
            <a:r>
              <a:rPr lang="en-US" sz="2400" dirty="0"/>
              <a:t>Knowledge identification</a:t>
            </a:r>
          </a:p>
        </p:txBody>
      </p:sp>
      <p:sp>
        <p:nvSpPr>
          <p:cNvPr id="41" name="Arrow: Down 40">
            <a:extLst>
              <a:ext uri="{FF2B5EF4-FFF2-40B4-BE49-F238E27FC236}">
                <a16:creationId xmlns:a16="http://schemas.microsoft.com/office/drawing/2014/main" id="{FD30568C-F648-42DE-B11E-2376B8B3C201}"/>
              </a:ext>
            </a:extLst>
          </p:cNvPr>
          <p:cNvSpPr/>
          <p:nvPr/>
        </p:nvSpPr>
        <p:spPr bwMode="auto">
          <a:xfrm rot="799553">
            <a:off x="17569580" y="13828077"/>
            <a:ext cx="553299" cy="683368"/>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7804</TotalTime>
  <Words>1071</Words>
  <Application>Microsoft Office PowerPoint</Application>
  <PresentationFormat>Custom</PresentationFormat>
  <Paragraphs>48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Blank Presentation</vt:lpstr>
      <vt:lpstr>PowerPoint Presentation</vt:lpstr>
    </vt:vector>
  </TitlesOfParts>
  <Company>UNSW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Medical Illustration Unit</dc:creator>
  <cp:lastModifiedBy>karlene pryce</cp:lastModifiedBy>
  <cp:revision>371</cp:revision>
  <cp:lastPrinted>1999-09-02T03:17:39Z</cp:lastPrinted>
  <dcterms:created xsi:type="dcterms:W3CDTF">1997-10-24T05:44:18Z</dcterms:created>
  <dcterms:modified xsi:type="dcterms:W3CDTF">2020-03-08T20:07:51Z</dcterms:modified>
</cp:coreProperties>
</file>