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32004000" cy="21031200"/>
  <p:notesSz cx="6858000" cy="9144000"/>
  <p:defaultTextStyle>
    <a:defPPr>
      <a:defRPr lang="en-US"/>
    </a:defPPr>
    <a:lvl1pPr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1pPr>
    <a:lvl2pPr marL="323850" indent="133350"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2pPr>
    <a:lvl3pPr marL="647700" indent="266700"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3pPr>
    <a:lvl4pPr marL="971550" indent="400050"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4pPr>
    <a:lvl5pPr marL="1296988" indent="531813"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5pPr>
    <a:lvl6pPr marL="2286000" algn="l" defTabSz="914400" rtl="0" eaLnBrk="1" latinLnBrk="0" hangingPunct="1">
      <a:defRPr sz="1700" kern="1200">
        <a:solidFill>
          <a:schemeClr val="tx1"/>
        </a:solidFill>
        <a:latin typeface="Times New Roman" panose="02020603050405020304" pitchFamily="18" charset="0"/>
        <a:ea typeface="+mn-ea"/>
        <a:cs typeface="+mn-cs"/>
      </a:defRPr>
    </a:lvl6pPr>
    <a:lvl7pPr marL="2743200" algn="l" defTabSz="914400" rtl="0" eaLnBrk="1" latinLnBrk="0" hangingPunct="1">
      <a:defRPr sz="1700" kern="1200">
        <a:solidFill>
          <a:schemeClr val="tx1"/>
        </a:solidFill>
        <a:latin typeface="Times New Roman" panose="02020603050405020304" pitchFamily="18" charset="0"/>
        <a:ea typeface="+mn-ea"/>
        <a:cs typeface="+mn-cs"/>
      </a:defRPr>
    </a:lvl7pPr>
    <a:lvl8pPr marL="3200400" algn="l" defTabSz="914400" rtl="0" eaLnBrk="1" latinLnBrk="0" hangingPunct="1">
      <a:defRPr sz="1700" kern="1200">
        <a:solidFill>
          <a:schemeClr val="tx1"/>
        </a:solidFill>
        <a:latin typeface="Times New Roman" panose="02020603050405020304" pitchFamily="18" charset="0"/>
        <a:ea typeface="+mn-ea"/>
        <a:cs typeface="+mn-cs"/>
      </a:defRPr>
    </a:lvl8pPr>
    <a:lvl9pPr marL="3657600" algn="l" defTabSz="914400" rtl="0" eaLnBrk="1" latinLnBrk="0" hangingPunct="1">
      <a:defRPr sz="17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2757">
          <p15:clr>
            <a:srgbClr val="A4A3A4"/>
          </p15:clr>
        </p15:guide>
        <p15:guide id="2" orient="horz" pos="3598">
          <p15:clr>
            <a:srgbClr val="A4A3A4"/>
          </p15:clr>
        </p15:guide>
        <p15:guide id="3" orient="horz" pos="2257">
          <p15:clr>
            <a:srgbClr val="A4A3A4"/>
          </p15:clr>
        </p15:guide>
        <p15:guide id="4" orient="horz" pos="3991">
          <p15:clr>
            <a:srgbClr val="A4A3A4"/>
          </p15:clr>
        </p15:guide>
        <p15:guide id="5" pos="525">
          <p15:clr>
            <a:srgbClr val="A4A3A4"/>
          </p15:clr>
        </p15:guide>
        <p15:guide id="6" pos="5040">
          <p15:clr>
            <a:srgbClr val="A4A3A4"/>
          </p15:clr>
        </p15:guide>
        <p15:guide id="7" pos="5390">
          <p15:clr>
            <a:srgbClr val="A4A3A4"/>
          </p15:clr>
        </p15:guide>
        <p15:guide id="8" pos="9905">
          <p15:clr>
            <a:srgbClr val="A4A3A4"/>
          </p15:clr>
        </p15:guide>
        <p15:guide id="9" pos="10255">
          <p15:clr>
            <a:srgbClr val="A4A3A4"/>
          </p15:clr>
        </p15:guide>
        <p15:guide id="10" pos="14770">
          <p15:clr>
            <a:srgbClr val="A4A3A4"/>
          </p15:clr>
        </p15:guide>
        <p15:guide id="11" pos="15120">
          <p15:clr>
            <a:srgbClr val="A4A3A4"/>
          </p15:clr>
        </p15:guide>
        <p15:guide id="12" pos="196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CC3300"/>
    <a:srgbClr val="006600"/>
    <a:srgbClr val="336699"/>
    <a:srgbClr val="003399"/>
    <a:srgbClr val="660066"/>
    <a:srgbClr val="006666"/>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034A35-6C8E-80D5-A441-366B47EEB1B2}" v="686" dt="2020-03-09T01:13:49.220"/>
    <p1510:client id="{82ABCBCB-E3D4-B27C-F5E3-A15F5EBF4A74}" v="705" dt="2020-03-10T01:22:13.240"/>
    <p1510:client id="{A1458B2C-A4BF-C1C3-6F1B-B0B555E6DB2C}" v="1391" dt="2020-03-11T19:35:50.361"/>
    <p1510:client id="{D0FE3D89-031F-2631-6306-0DE69B76B0DA}" v="1638" dt="2020-03-11T22:40:24.6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014" autoAdjust="0"/>
    <p:restoredTop sz="90815" autoAdjust="0"/>
  </p:normalViewPr>
  <p:slideViewPr>
    <p:cSldViewPr>
      <p:cViewPr>
        <p:scale>
          <a:sx n="30" d="100"/>
          <a:sy n="30" d="100"/>
        </p:scale>
        <p:origin x="1192" y="520"/>
      </p:cViewPr>
      <p:guideLst>
        <p:guide orient="horz" pos="12757"/>
        <p:guide orient="horz" pos="3598"/>
        <p:guide orient="horz" pos="2257"/>
        <p:guide orient="horz" pos="3991"/>
        <p:guide pos="525"/>
        <p:guide pos="5040"/>
        <p:guide pos="5390"/>
        <p:guide pos="9905"/>
        <p:guide pos="10255"/>
        <p:guide pos="14770"/>
        <p:guide pos="15120"/>
        <p:guide pos="196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252BFF9-63FE-4488-BE04-092593D163A4}"/>
              </a:ext>
            </a:extLst>
          </p:cNvPr>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atin typeface="Times New Roman" pitchFamily="18" charset="0"/>
              </a:defRPr>
            </a:lvl1pPr>
          </a:lstStyle>
          <a:p>
            <a:pPr>
              <a:defRPr/>
            </a:pPr>
            <a:endParaRPr lang="en-AU"/>
          </a:p>
        </p:txBody>
      </p:sp>
      <p:sp>
        <p:nvSpPr>
          <p:cNvPr id="4099" name="Rectangle 3">
            <a:extLst>
              <a:ext uri="{FF2B5EF4-FFF2-40B4-BE49-F238E27FC236}">
                <a16:creationId xmlns:a16="http://schemas.microsoft.com/office/drawing/2014/main" id="{63137D22-C80E-4A3F-86B7-E60AD4CA661F}"/>
              </a:ext>
            </a:extLst>
          </p:cNvPr>
          <p:cNvSpPr>
            <a:spLocks noGrp="1" noChangeArrowheads="1"/>
          </p:cNvSpPr>
          <p:nvPr>
            <p:ph type="dt" sz="quarter"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atin typeface="Times New Roman" pitchFamily="18" charset="0"/>
              </a:defRPr>
            </a:lvl1pPr>
          </a:lstStyle>
          <a:p>
            <a:pPr>
              <a:defRPr/>
            </a:pPr>
            <a:endParaRPr lang="en-AU"/>
          </a:p>
        </p:txBody>
      </p:sp>
      <p:sp>
        <p:nvSpPr>
          <p:cNvPr id="4100" name="Rectangle 4">
            <a:extLst>
              <a:ext uri="{FF2B5EF4-FFF2-40B4-BE49-F238E27FC236}">
                <a16:creationId xmlns:a16="http://schemas.microsoft.com/office/drawing/2014/main" id="{16883E9B-C1BF-4817-8867-1EC89E60DB50}"/>
              </a:ext>
            </a:extLst>
          </p:cNvPr>
          <p:cNvSpPr>
            <a:spLocks noGrp="1" noChangeArrowheads="1"/>
          </p:cNvSpPr>
          <p:nvPr>
            <p:ph type="ftr" sz="quarter" idx="2"/>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atin typeface="Times New Roman" pitchFamily="18" charset="0"/>
              </a:defRPr>
            </a:lvl1pPr>
          </a:lstStyle>
          <a:p>
            <a:pPr>
              <a:defRPr/>
            </a:pPr>
            <a:endParaRPr lang="en-AU"/>
          </a:p>
        </p:txBody>
      </p:sp>
      <p:sp>
        <p:nvSpPr>
          <p:cNvPr id="4101" name="Rectangle 5">
            <a:extLst>
              <a:ext uri="{FF2B5EF4-FFF2-40B4-BE49-F238E27FC236}">
                <a16:creationId xmlns:a16="http://schemas.microsoft.com/office/drawing/2014/main" id="{454C6965-F4B7-4CA3-843B-69352AF56FE5}"/>
              </a:ext>
            </a:extLst>
          </p:cNvPr>
          <p:cNvSpPr>
            <a:spLocks noGrp="1" noChangeArrowheads="1"/>
          </p:cNvSpPr>
          <p:nvPr>
            <p:ph type="sldNum" sz="quarter" idx="3"/>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vl1pPr>
          </a:lstStyle>
          <a:p>
            <a:fld id="{230F4128-08FE-44C5-8AC0-D15AAA78F030}" type="slidenum">
              <a:rPr lang="en-AU" altLang="en-US"/>
              <a:pPr/>
              <a:t>‹#›</a:t>
            </a:fld>
            <a:endParaRPr lang="en-AU"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C0C4AC4-6147-4F58-AA8D-4A9ED23E3FA4}"/>
              </a:ext>
            </a:extLst>
          </p:cNvPr>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atin typeface="Times New Roman" pitchFamily="18" charset="0"/>
              </a:defRPr>
            </a:lvl1pPr>
          </a:lstStyle>
          <a:p>
            <a:pPr>
              <a:defRPr/>
            </a:pPr>
            <a:endParaRPr lang="en-AU"/>
          </a:p>
        </p:txBody>
      </p:sp>
      <p:sp>
        <p:nvSpPr>
          <p:cNvPr id="3075" name="Rectangle 3">
            <a:extLst>
              <a:ext uri="{FF2B5EF4-FFF2-40B4-BE49-F238E27FC236}">
                <a16:creationId xmlns:a16="http://schemas.microsoft.com/office/drawing/2014/main" id="{99BF3A2C-19A1-47EA-AC03-F955F0891B43}"/>
              </a:ext>
            </a:extLst>
          </p:cNvPr>
          <p:cNvSpPr>
            <a:spLocks noGrp="1" noChangeArrowheads="1"/>
          </p:cNvSpPr>
          <p:nvPr>
            <p:ph type="dt"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atin typeface="Times New Roman" pitchFamily="18" charset="0"/>
              </a:defRPr>
            </a:lvl1pPr>
          </a:lstStyle>
          <a:p>
            <a:pPr>
              <a:defRPr/>
            </a:pPr>
            <a:endParaRPr lang="en-AU"/>
          </a:p>
        </p:txBody>
      </p:sp>
      <p:sp>
        <p:nvSpPr>
          <p:cNvPr id="13316" name="Rectangle 4">
            <a:extLst>
              <a:ext uri="{FF2B5EF4-FFF2-40B4-BE49-F238E27FC236}">
                <a16:creationId xmlns:a16="http://schemas.microsoft.com/office/drawing/2014/main" id="{C7009D0B-3790-42CA-A1F9-E58AB3D01CBE}"/>
              </a:ext>
            </a:extLst>
          </p:cNvPr>
          <p:cNvSpPr>
            <a:spLocks noGrp="1" noRot="1" noChangeAspect="1" noChangeArrowheads="1" noTextEdit="1"/>
          </p:cNvSpPr>
          <p:nvPr>
            <p:ph type="sldImg" idx="2"/>
          </p:nvPr>
        </p:nvSpPr>
        <p:spPr bwMode="auto">
          <a:xfrm>
            <a:off x="571500" y="749300"/>
            <a:ext cx="5702300" cy="3748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3BBDB92E-8857-438D-A0D3-4E32BE093F74}"/>
              </a:ext>
            </a:extLst>
          </p:cNvPr>
          <p:cNvSpPr>
            <a:spLocks noGrp="1" noChangeArrowheads="1"/>
          </p:cNvSpPr>
          <p:nvPr>
            <p:ph type="body" sz="quarter" idx="3"/>
          </p:nvPr>
        </p:nvSpPr>
        <p:spPr bwMode="auto">
          <a:xfrm>
            <a:off x="892175" y="4797425"/>
            <a:ext cx="5056188" cy="4497388"/>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a:extLst>
              <a:ext uri="{FF2B5EF4-FFF2-40B4-BE49-F238E27FC236}">
                <a16:creationId xmlns:a16="http://schemas.microsoft.com/office/drawing/2014/main" id="{CE4B9F8D-2F8F-4BA4-AC75-BE518DDC7057}"/>
              </a:ext>
            </a:extLst>
          </p:cNvPr>
          <p:cNvSpPr>
            <a:spLocks noGrp="1" noChangeArrowheads="1"/>
          </p:cNvSpPr>
          <p:nvPr>
            <p:ph type="ftr" sz="quarter" idx="4"/>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atin typeface="Times New Roman" pitchFamily="18" charset="0"/>
              </a:defRPr>
            </a:lvl1pPr>
          </a:lstStyle>
          <a:p>
            <a:pPr>
              <a:defRPr/>
            </a:pPr>
            <a:endParaRPr lang="en-AU"/>
          </a:p>
        </p:txBody>
      </p:sp>
      <p:sp>
        <p:nvSpPr>
          <p:cNvPr id="3079" name="Rectangle 7">
            <a:extLst>
              <a:ext uri="{FF2B5EF4-FFF2-40B4-BE49-F238E27FC236}">
                <a16:creationId xmlns:a16="http://schemas.microsoft.com/office/drawing/2014/main" id="{7F0EE717-CCB0-4B01-B209-06E01324A924}"/>
              </a:ext>
            </a:extLst>
          </p:cNvPr>
          <p:cNvSpPr>
            <a:spLocks noGrp="1" noChangeArrowheads="1"/>
          </p:cNvSpPr>
          <p:nvPr>
            <p:ph type="sldNum" sz="quarter" idx="5"/>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vl1pPr>
          </a:lstStyle>
          <a:p>
            <a:fld id="{37C093E9-7E29-47A1-9F40-A61E071AD9DF}" type="slidenum">
              <a:rPr lang="en-AU"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Times New Roman" pitchFamily="18" charset="0"/>
        <a:ea typeface="+mn-ea"/>
        <a:cs typeface="+mn-cs"/>
      </a:defRPr>
    </a:lvl1pPr>
    <a:lvl2pPr marL="323850" algn="l" rtl="0" eaLnBrk="0" fontAlgn="base" hangingPunct="0">
      <a:spcBef>
        <a:spcPct val="30000"/>
      </a:spcBef>
      <a:spcAft>
        <a:spcPct val="0"/>
      </a:spcAft>
      <a:defRPr sz="900" kern="1200">
        <a:solidFill>
          <a:schemeClr val="tx1"/>
        </a:solidFill>
        <a:latin typeface="Times New Roman" pitchFamily="18" charset="0"/>
        <a:ea typeface="+mn-ea"/>
        <a:cs typeface="+mn-cs"/>
      </a:defRPr>
    </a:lvl2pPr>
    <a:lvl3pPr marL="647700" algn="l" rtl="0" eaLnBrk="0" fontAlgn="base" hangingPunct="0">
      <a:spcBef>
        <a:spcPct val="30000"/>
      </a:spcBef>
      <a:spcAft>
        <a:spcPct val="0"/>
      </a:spcAft>
      <a:defRPr sz="900" kern="1200">
        <a:solidFill>
          <a:schemeClr val="tx1"/>
        </a:solidFill>
        <a:latin typeface="Times New Roman" pitchFamily="18" charset="0"/>
        <a:ea typeface="+mn-ea"/>
        <a:cs typeface="+mn-cs"/>
      </a:defRPr>
    </a:lvl3pPr>
    <a:lvl4pPr marL="971550" algn="l" rtl="0" eaLnBrk="0" fontAlgn="base" hangingPunct="0">
      <a:spcBef>
        <a:spcPct val="30000"/>
      </a:spcBef>
      <a:spcAft>
        <a:spcPct val="0"/>
      </a:spcAft>
      <a:defRPr sz="900" kern="1200">
        <a:solidFill>
          <a:schemeClr val="tx1"/>
        </a:solidFill>
        <a:latin typeface="Times New Roman" pitchFamily="18" charset="0"/>
        <a:ea typeface="+mn-ea"/>
        <a:cs typeface="+mn-cs"/>
      </a:defRPr>
    </a:lvl4pPr>
    <a:lvl5pPr marL="1296988" algn="l" rtl="0" eaLnBrk="0" fontAlgn="base" hangingPunct="0">
      <a:spcBef>
        <a:spcPct val="30000"/>
      </a:spcBef>
      <a:spcAft>
        <a:spcPct val="0"/>
      </a:spcAft>
      <a:defRPr sz="900" kern="1200">
        <a:solidFill>
          <a:schemeClr val="tx1"/>
        </a:solidFill>
        <a:latin typeface="Times New Roman" pitchFamily="18" charset="0"/>
        <a:ea typeface="+mn-ea"/>
        <a:cs typeface="+mn-cs"/>
      </a:defRPr>
    </a:lvl5pPr>
    <a:lvl6pPr marL="1621688" algn="l" defTabSz="648675" rtl="0" eaLnBrk="1" latinLnBrk="0" hangingPunct="1">
      <a:defRPr sz="900" kern="1200">
        <a:solidFill>
          <a:schemeClr val="tx1"/>
        </a:solidFill>
        <a:latin typeface="+mn-lt"/>
        <a:ea typeface="+mn-ea"/>
        <a:cs typeface="+mn-cs"/>
      </a:defRPr>
    </a:lvl6pPr>
    <a:lvl7pPr marL="1946026" algn="l" defTabSz="648675" rtl="0" eaLnBrk="1" latinLnBrk="0" hangingPunct="1">
      <a:defRPr sz="900" kern="1200">
        <a:solidFill>
          <a:schemeClr val="tx1"/>
        </a:solidFill>
        <a:latin typeface="+mn-lt"/>
        <a:ea typeface="+mn-ea"/>
        <a:cs typeface="+mn-cs"/>
      </a:defRPr>
    </a:lvl7pPr>
    <a:lvl8pPr marL="2270364" algn="l" defTabSz="648675" rtl="0" eaLnBrk="1" latinLnBrk="0" hangingPunct="1">
      <a:defRPr sz="900" kern="1200">
        <a:solidFill>
          <a:schemeClr val="tx1"/>
        </a:solidFill>
        <a:latin typeface="+mn-lt"/>
        <a:ea typeface="+mn-ea"/>
        <a:cs typeface="+mn-cs"/>
      </a:defRPr>
    </a:lvl8pPr>
    <a:lvl9pPr marL="2594701" algn="l" defTabSz="648675"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41CC59A4-8A6A-4728-8939-F4C62B80E21F}"/>
              </a:ext>
            </a:extLst>
          </p:cNvPr>
          <p:cNvSpPr>
            <a:spLocks noGrp="1" noRot="1" noChangeAspect="1" noTextEdit="1"/>
          </p:cNvSpPr>
          <p:nvPr>
            <p:ph type="sldImg"/>
          </p:nvPr>
        </p:nvSpPr>
        <p:spPr>
          <a:ln/>
        </p:spPr>
      </p:sp>
      <p:sp>
        <p:nvSpPr>
          <p:cNvPr id="16386" name="Notes Placeholder 2">
            <a:extLst>
              <a:ext uri="{FF2B5EF4-FFF2-40B4-BE49-F238E27FC236}">
                <a16:creationId xmlns:a16="http://schemas.microsoft.com/office/drawing/2014/main" id="{1E166B9C-F159-4DF4-B539-6237C1D784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7" name="Slide Number Placeholder 3">
            <a:extLst>
              <a:ext uri="{FF2B5EF4-FFF2-40B4-BE49-F238E27FC236}">
                <a16:creationId xmlns:a16="http://schemas.microsoft.com/office/drawing/2014/main" id="{8E5D1A7B-290F-4F56-A3F5-576565D4A71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defRPr sz="1700">
                <a:solidFill>
                  <a:schemeClr val="tx1"/>
                </a:solidFill>
                <a:latin typeface="Times New Roman" panose="02020603050405020304" pitchFamily="18" charset="0"/>
              </a:defRPr>
            </a:lvl1pPr>
            <a:lvl2pPr marL="742950" indent="-285750" defTabSz="896938">
              <a:defRPr sz="1700">
                <a:solidFill>
                  <a:schemeClr val="tx1"/>
                </a:solidFill>
                <a:latin typeface="Times New Roman" panose="02020603050405020304" pitchFamily="18" charset="0"/>
              </a:defRPr>
            </a:lvl2pPr>
            <a:lvl3pPr marL="1143000" indent="-228600" defTabSz="896938">
              <a:defRPr sz="1700">
                <a:solidFill>
                  <a:schemeClr val="tx1"/>
                </a:solidFill>
                <a:latin typeface="Times New Roman" panose="02020603050405020304" pitchFamily="18" charset="0"/>
              </a:defRPr>
            </a:lvl3pPr>
            <a:lvl4pPr marL="1600200" indent="-228600" defTabSz="896938">
              <a:defRPr sz="1700">
                <a:solidFill>
                  <a:schemeClr val="tx1"/>
                </a:solidFill>
                <a:latin typeface="Times New Roman" panose="02020603050405020304" pitchFamily="18" charset="0"/>
              </a:defRPr>
            </a:lvl4pPr>
            <a:lvl5pPr marL="2057400" indent="-228600" defTabSz="896938">
              <a:defRPr sz="1700">
                <a:solidFill>
                  <a:schemeClr val="tx1"/>
                </a:solidFill>
                <a:latin typeface="Times New Roman" panose="02020603050405020304" pitchFamily="18" charset="0"/>
              </a:defRPr>
            </a:lvl5pPr>
            <a:lvl6pPr marL="2514600" indent="-228600" defTabSz="896938"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defTabSz="896938"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defTabSz="896938"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defTabSz="896938" eaLnBrk="0" fontAlgn="base" hangingPunct="0">
              <a:spcBef>
                <a:spcPct val="0"/>
              </a:spcBef>
              <a:spcAft>
                <a:spcPct val="0"/>
              </a:spcAft>
              <a:defRPr sz="1700">
                <a:solidFill>
                  <a:schemeClr val="tx1"/>
                </a:solidFill>
                <a:latin typeface="Times New Roman" panose="02020603050405020304" pitchFamily="18" charset="0"/>
              </a:defRPr>
            </a:lvl9pPr>
          </a:lstStyle>
          <a:p>
            <a:fld id="{CB4D82C6-4DD8-4783-9AFC-56004CCB2360}" type="slidenum">
              <a:rPr lang="en-AU" altLang="en-US" sz="1200"/>
              <a:pPr/>
              <a:t>1</a:t>
            </a:fld>
            <a:endParaRPr lang="en-AU"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766" y="6533304"/>
            <a:ext cx="27202473" cy="4508076"/>
          </a:xfrm>
        </p:spPr>
        <p:txBody>
          <a:bodyPr/>
          <a:lstStyle/>
          <a:p>
            <a:r>
              <a:rPr lang="en-US"/>
              <a:t>Click to edit Master title style</a:t>
            </a:r>
          </a:p>
        </p:txBody>
      </p:sp>
      <p:sp>
        <p:nvSpPr>
          <p:cNvPr id="3" name="Subtitle 2"/>
          <p:cNvSpPr>
            <a:spLocks noGrp="1"/>
          </p:cNvSpPr>
          <p:nvPr>
            <p:ph type="subTitle" idx="1"/>
          </p:nvPr>
        </p:nvSpPr>
        <p:spPr>
          <a:xfrm>
            <a:off x="4800369" y="11917680"/>
            <a:ext cx="22403262" cy="5374640"/>
          </a:xfrm>
        </p:spPr>
        <p:txBody>
          <a:bodyPr/>
          <a:lstStyle>
            <a:lvl1pPr marL="0" indent="0" algn="ctr">
              <a:buNone/>
              <a:defRPr/>
            </a:lvl1pPr>
            <a:lvl2pPr marL="324338" indent="0" algn="ctr">
              <a:buNone/>
              <a:defRPr/>
            </a:lvl2pPr>
            <a:lvl3pPr marL="648675" indent="0" algn="ctr">
              <a:buNone/>
              <a:defRPr/>
            </a:lvl3pPr>
            <a:lvl4pPr marL="973013" indent="0" algn="ctr">
              <a:buNone/>
              <a:defRPr/>
            </a:lvl4pPr>
            <a:lvl5pPr marL="1297351" indent="0" algn="ctr">
              <a:buNone/>
              <a:defRPr/>
            </a:lvl5pPr>
            <a:lvl6pPr marL="1621688" indent="0" algn="ctr">
              <a:buNone/>
              <a:defRPr/>
            </a:lvl6pPr>
            <a:lvl7pPr marL="1946026" indent="0" algn="ctr">
              <a:buNone/>
              <a:defRPr/>
            </a:lvl7pPr>
            <a:lvl8pPr marL="2270364" indent="0" algn="ctr">
              <a:buNone/>
              <a:defRPr/>
            </a:lvl8pPr>
            <a:lvl9pPr marL="2594701"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14700329-A663-4031-9B60-C10591F699C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FBCA780-970C-4D72-8473-059B2B3E82C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C54C7C0-C232-4DA7-81D8-627C57784AC2}"/>
              </a:ext>
            </a:extLst>
          </p:cNvPr>
          <p:cNvSpPr>
            <a:spLocks noGrp="1" noChangeArrowheads="1"/>
          </p:cNvSpPr>
          <p:nvPr>
            <p:ph type="sldNum" sz="quarter" idx="12"/>
          </p:nvPr>
        </p:nvSpPr>
        <p:spPr>
          <a:ln/>
        </p:spPr>
        <p:txBody>
          <a:bodyPr/>
          <a:lstStyle>
            <a:lvl1pPr>
              <a:defRPr/>
            </a:lvl1pPr>
          </a:lstStyle>
          <a:p>
            <a:fld id="{FF81E077-0D1B-41B6-82E2-CBD7DE58412C}" type="slidenum">
              <a:rPr lang="en-US" altLang="en-US"/>
              <a:pPr/>
              <a:t>‹#›</a:t>
            </a:fld>
            <a:endParaRPr lang="en-US" altLang="en-US"/>
          </a:p>
        </p:txBody>
      </p:sp>
    </p:spTree>
    <p:extLst>
      <p:ext uri="{BB962C8B-B14F-4D97-AF65-F5344CB8AC3E}">
        <p14:creationId xmlns:p14="http://schemas.microsoft.com/office/powerpoint/2010/main" val="991312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DF7F869-385E-4FCE-BFC3-3AAFA8616EA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EBD9612-21DD-454B-B5A0-52E4ECED598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56C53A0-CCF1-44EC-A104-4074975D8E28}"/>
              </a:ext>
            </a:extLst>
          </p:cNvPr>
          <p:cNvSpPr>
            <a:spLocks noGrp="1" noChangeArrowheads="1"/>
          </p:cNvSpPr>
          <p:nvPr>
            <p:ph type="sldNum" sz="quarter" idx="12"/>
          </p:nvPr>
        </p:nvSpPr>
        <p:spPr>
          <a:ln/>
        </p:spPr>
        <p:txBody>
          <a:bodyPr/>
          <a:lstStyle>
            <a:lvl1pPr>
              <a:defRPr/>
            </a:lvl1pPr>
          </a:lstStyle>
          <a:p>
            <a:fld id="{2AC5B947-EF25-41A0-85F3-EBCC4D0A5705}" type="slidenum">
              <a:rPr lang="en-US" altLang="en-US"/>
              <a:pPr/>
              <a:t>‹#›</a:t>
            </a:fld>
            <a:endParaRPr lang="en-US" altLang="en-US"/>
          </a:p>
        </p:txBody>
      </p:sp>
    </p:spTree>
    <p:extLst>
      <p:ext uri="{BB962C8B-B14F-4D97-AF65-F5344CB8AC3E}">
        <p14:creationId xmlns:p14="http://schemas.microsoft.com/office/powerpoint/2010/main" val="2249142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2619" y="1869440"/>
            <a:ext cx="6800619" cy="168249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00764" y="1869440"/>
            <a:ext cx="20290731" cy="168249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A4F6D9F-F6B3-448A-AFAD-FD909679AED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5EC3E31-1EB1-40BD-BC58-36CAE68445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7BE3215-FCC4-425D-ACF2-04D400E28DA8}"/>
              </a:ext>
            </a:extLst>
          </p:cNvPr>
          <p:cNvSpPr>
            <a:spLocks noGrp="1" noChangeArrowheads="1"/>
          </p:cNvSpPr>
          <p:nvPr>
            <p:ph type="sldNum" sz="quarter" idx="12"/>
          </p:nvPr>
        </p:nvSpPr>
        <p:spPr>
          <a:ln/>
        </p:spPr>
        <p:txBody>
          <a:bodyPr/>
          <a:lstStyle>
            <a:lvl1pPr>
              <a:defRPr/>
            </a:lvl1pPr>
          </a:lstStyle>
          <a:p>
            <a:fld id="{17E6F2FF-8D32-4518-84EC-5A3731001FAD}" type="slidenum">
              <a:rPr lang="en-US" altLang="en-US"/>
              <a:pPr/>
              <a:t>‹#›</a:t>
            </a:fld>
            <a:endParaRPr lang="en-US" altLang="en-US"/>
          </a:p>
        </p:txBody>
      </p:sp>
    </p:spTree>
    <p:extLst>
      <p:ext uri="{BB962C8B-B14F-4D97-AF65-F5344CB8AC3E}">
        <p14:creationId xmlns:p14="http://schemas.microsoft.com/office/powerpoint/2010/main" val="273892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E374F34-C67E-49DE-B64D-E450DEEFBE1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BBD4E9A-FE8F-49D7-A991-589ACBDD3B8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8ADDE58-F6BD-4E97-8CC8-C5D45BF80339}"/>
              </a:ext>
            </a:extLst>
          </p:cNvPr>
          <p:cNvSpPr>
            <a:spLocks noGrp="1" noChangeArrowheads="1"/>
          </p:cNvSpPr>
          <p:nvPr>
            <p:ph type="sldNum" sz="quarter" idx="12"/>
          </p:nvPr>
        </p:nvSpPr>
        <p:spPr>
          <a:ln/>
        </p:spPr>
        <p:txBody>
          <a:bodyPr/>
          <a:lstStyle>
            <a:lvl1pPr>
              <a:defRPr/>
            </a:lvl1pPr>
          </a:lstStyle>
          <a:p>
            <a:fld id="{9465554F-1BB3-4A1B-BB8E-043A28ECE85C}" type="slidenum">
              <a:rPr lang="en-US" altLang="en-US"/>
              <a:pPr/>
              <a:t>‹#›</a:t>
            </a:fld>
            <a:endParaRPr lang="en-US" altLang="en-US"/>
          </a:p>
        </p:txBody>
      </p:sp>
    </p:spTree>
    <p:extLst>
      <p:ext uri="{BB962C8B-B14F-4D97-AF65-F5344CB8AC3E}">
        <p14:creationId xmlns:p14="http://schemas.microsoft.com/office/powerpoint/2010/main" val="961323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28095" y="13514494"/>
            <a:ext cx="27203631" cy="4177030"/>
          </a:xfrm>
        </p:spPr>
        <p:txBody>
          <a:bodyPr anchor="t"/>
          <a:lstStyle>
            <a:lvl1pPr algn="l">
              <a:defRPr sz="2800" b="1" cap="all"/>
            </a:lvl1pPr>
          </a:lstStyle>
          <a:p>
            <a:r>
              <a:rPr lang="en-US"/>
              <a:t>Click to edit Master title style</a:t>
            </a:r>
          </a:p>
        </p:txBody>
      </p:sp>
      <p:sp>
        <p:nvSpPr>
          <p:cNvPr id="3" name="Text Placeholder 2"/>
          <p:cNvSpPr>
            <a:spLocks noGrp="1"/>
          </p:cNvSpPr>
          <p:nvPr>
            <p:ph type="body" idx="1"/>
          </p:nvPr>
        </p:nvSpPr>
        <p:spPr>
          <a:xfrm>
            <a:off x="2528095" y="8914459"/>
            <a:ext cx="27203631" cy="4600034"/>
          </a:xfrm>
        </p:spPr>
        <p:txBody>
          <a:bodyPr anchor="b"/>
          <a:lstStyle>
            <a:lvl1pPr marL="0" indent="0">
              <a:buNone/>
              <a:defRPr sz="1400"/>
            </a:lvl1pPr>
            <a:lvl2pPr marL="324338" indent="0">
              <a:buNone/>
              <a:defRPr sz="1300"/>
            </a:lvl2pPr>
            <a:lvl3pPr marL="648675" indent="0">
              <a:buNone/>
              <a:defRPr sz="1100"/>
            </a:lvl3pPr>
            <a:lvl4pPr marL="973013" indent="0">
              <a:buNone/>
              <a:defRPr sz="1000"/>
            </a:lvl4pPr>
            <a:lvl5pPr marL="1297351" indent="0">
              <a:buNone/>
              <a:defRPr sz="1000"/>
            </a:lvl5pPr>
            <a:lvl6pPr marL="1621688" indent="0">
              <a:buNone/>
              <a:defRPr sz="1000"/>
            </a:lvl6pPr>
            <a:lvl7pPr marL="1946026" indent="0">
              <a:buNone/>
              <a:defRPr sz="1000"/>
            </a:lvl7pPr>
            <a:lvl8pPr marL="2270364" indent="0">
              <a:buNone/>
              <a:defRPr sz="1000"/>
            </a:lvl8pPr>
            <a:lvl9pPr marL="2594701" indent="0">
              <a:buNone/>
              <a:defRPr sz="1000"/>
            </a:lvl9pPr>
          </a:lstStyle>
          <a:p>
            <a:pPr lvl="0"/>
            <a:r>
              <a:rPr lang="en-US"/>
              <a:t>Click to edit Master text styles</a:t>
            </a:r>
          </a:p>
        </p:txBody>
      </p:sp>
      <p:sp>
        <p:nvSpPr>
          <p:cNvPr id="4" name="Rectangle 4">
            <a:extLst>
              <a:ext uri="{FF2B5EF4-FFF2-40B4-BE49-F238E27FC236}">
                <a16:creationId xmlns:a16="http://schemas.microsoft.com/office/drawing/2014/main" id="{FE40B7ED-4FE7-4030-A6B3-7F9018D4224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92990A5-E20B-4E46-B940-08985A2DFE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5FA70C3-CD92-46E3-A94F-3FF1C43D111F}"/>
              </a:ext>
            </a:extLst>
          </p:cNvPr>
          <p:cNvSpPr>
            <a:spLocks noGrp="1" noChangeArrowheads="1"/>
          </p:cNvSpPr>
          <p:nvPr>
            <p:ph type="sldNum" sz="quarter" idx="12"/>
          </p:nvPr>
        </p:nvSpPr>
        <p:spPr>
          <a:ln/>
        </p:spPr>
        <p:txBody>
          <a:bodyPr/>
          <a:lstStyle>
            <a:lvl1pPr>
              <a:defRPr/>
            </a:lvl1pPr>
          </a:lstStyle>
          <a:p>
            <a:fld id="{3037A94A-DBFE-4C72-AA40-4617C622409F}" type="slidenum">
              <a:rPr lang="en-US" altLang="en-US"/>
              <a:pPr/>
              <a:t>‹#›</a:t>
            </a:fld>
            <a:endParaRPr lang="en-US" altLang="en-US"/>
          </a:p>
        </p:txBody>
      </p:sp>
    </p:spTree>
    <p:extLst>
      <p:ext uri="{BB962C8B-B14F-4D97-AF65-F5344CB8AC3E}">
        <p14:creationId xmlns:p14="http://schemas.microsoft.com/office/powerpoint/2010/main" val="4020004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00765" y="6075680"/>
            <a:ext cx="13545674" cy="1261872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57565" y="6075680"/>
            <a:ext cx="13545674" cy="1261872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5922411-0B19-4C98-AF4C-07FCB6848B0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127A6A5-FD0E-4233-A272-B9968DDD3FD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A2612B6-DD9D-460F-8D46-7730F70E7C7E}"/>
              </a:ext>
            </a:extLst>
          </p:cNvPr>
          <p:cNvSpPr>
            <a:spLocks noGrp="1" noChangeArrowheads="1"/>
          </p:cNvSpPr>
          <p:nvPr>
            <p:ph type="sldNum" sz="quarter" idx="12"/>
          </p:nvPr>
        </p:nvSpPr>
        <p:spPr>
          <a:ln/>
        </p:spPr>
        <p:txBody>
          <a:bodyPr/>
          <a:lstStyle>
            <a:lvl1pPr>
              <a:defRPr/>
            </a:lvl1pPr>
          </a:lstStyle>
          <a:p>
            <a:fld id="{6A1007A5-3118-42A9-943B-4F211F52E42F}" type="slidenum">
              <a:rPr lang="en-US" altLang="en-US"/>
              <a:pPr/>
              <a:t>‹#›</a:t>
            </a:fld>
            <a:endParaRPr lang="en-US" altLang="en-US"/>
          </a:p>
        </p:txBody>
      </p:sp>
    </p:spTree>
    <p:extLst>
      <p:ext uri="{BB962C8B-B14F-4D97-AF65-F5344CB8AC3E}">
        <p14:creationId xmlns:p14="http://schemas.microsoft.com/office/powerpoint/2010/main" val="26239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9739" y="842763"/>
            <a:ext cx="28804527" cy="3505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99739" y="4708219"/>
            <a:ext cx="14140656" cy="1961398"/>
          </a:xfrm>
        </p:spPr>
        <p:txBody>
          <a:bodyPr anchor="b"/>
          <a:lstStyle>
            <a:lvl1pPr marL="0" indent="0">
              <a:buNone/>
              <a:defRPr sz="1700" b="1"/>
            </a:lvl1pPr>
            <a:lvl2pPr marL="324338" indent="0">
              <a:buNone/>
              <a:defRPr sz="1400" b="1"/>
            </a:lvl2pPr>
            <a:lvl3pPr marL="648675" indent="0">
              <a:buNone/>
              <a:defRPr sz="1300" b="1"/>
            </a:lvl3pPr>
            <a:lvl4pPr marL="973013" indent="0">
              <a:buNone/>
              <a:defRPr sz="1100" b="1"/>
            </a:lvl4pPr>
            <a:lvl5pPr marL="1297351" indent="0">
              <a:buNone/>
              <a:defRPr sz="1100" b="1"/>
            </a:lvl5pPr>
            <a:lvl6pPr marL="1621688" indent="0">
              <a:buNone/>
              <a:defRPr sz="1100" b="1"/>
            </a:lvl6pPr>
            <a:lvl7pPr marL="1946026" indent="0">
              <a:buNone/>
              <a:defRPr sz="1100" b="1"/>
            </a:lvl7pPr>
            <a:lvl8pPr marL="2270364" indent="0">
              <a:buNone/>
              <a:defRPr sz="1100" b="1"/>
            </a:lvl8pPr>
            <a:lvl9pPr marL="2594701" indent="0">
              <a:buNone/>
              <a:defRPr sz="1100" b="1"/>
            </a:lvl9pPr>
          </a:lstStyle>
          <a:p>
            <a:pPr lvl="0"/>
            <a:r>
              <a:rPr lang="en-US"/>
              <a:t>Click to edit Master text styles</a:t>
            </a:r>
          </a:p>
        </p:txBody>
      </p:sp>
      <p:sp>
        <p:nvSpPr>
          <p:cNvPr id="4" name="Content Placeholder 3"/>
          <p:cNvSpPr>
            <a:spLocks noGrp="1"/>
          </p:cNvSpPr>
          <p:nvPr>
            <p:ph sz="half" idx="2"/>
          </p:nvPr>
        </p:nvSpPr>
        <p:spPr>
          <a:xfrm>
            <a:off x="1599739" y="6669618"/>
            <a:ext cx="14140656" cy="12117822"/>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257819" y="4708219"/>
            <a:ext cx="14146443" cy="1961398"/>
          </a:xfrm>
        </p:spPr>
        <p:txBody>
          <a:bodyPr anchor="b"/>
          <a:lstStyle>
            <a:lvl1pPr marL="0" indent="0">
              <a:buNone/>
              <a:defRPr sz="1700" b="1"/>
            </a:lvl1pPr>
            <a:lvl2pPr marL="324338" indent="0">
              <a:buNone/>
              <a:defRPr sz="1400" b="1"/>
            </a:lvl2pPr>
            <a:lvl3pPr marL="648675" indent="0">
              <a:buNone/>
              <a:defRPr sz="1300" b="1"/>
            </a:lvl3pPr>
            <a:lvl4pPr marL="973013" indent="0">
              <a:buNone/>
              <a:defRPr sz="1100" b="1"/>
            </a:lvl4pPr>
            <a:lvl5pPr marL="1297351" indent="0">
              <a:buNone/>
              <a:defRPr sz="1100" b="1"/>
            </a:lvl5pPr>
            <a:lvl6pPr marL="1621688" indent="0">
              <a:buNone/>
              <a:defRPr sz="1100" b="1"/>
            </a:lvl6pPr>
            <a:lvl7pPr marL="1946026" indent="0">
              <a:buNone/>
              <a:defRPr sz="1100" b="1"/>
            </a:lvl7pPr>
            <a:lvl8pPr marL="2270364" indent="0">
              <a:buNone/>
              <a:defRPr sz="1100" b="1"/>
            </a:lvl8pPr>
            <a:lvl9pPr marL="2594701" indent="0">
              <a:buNone/>
              <a:defRPr sz="1100" b="1"/>
            </a:lvl9pPr>
          </a:lstStyle>
          <a:p>
            <a:pPr lvl="0"/>
            <a:r>
              <a:rPr lang="en-US"/>
              <a:t>Click to edit Master text styles</a:t>
            </a:r>
          </a:p>
        </p:txBody>
      </p:sp>
      <p:sp>
        <p:nvSpPr>
          <p:cNvPr id="6" name="Content Placeholder 5"/>
          <p:cNvSpPr>
            <a:spLocks noGrp="1"/>
          </p:cNvSpPr>
          <p:nvPr>
            <p:ph sz="quarter" idx="4"/>
          </p:nvPr>
        </p:nvSpPr>
        <p:spPr>
          <a:xfrm>
            <a:off x="16257819" y="6669618"/>
            <a:ext cx="14146443" cy="12117822"/>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C02012E-5132-40F5-A521-5E3CDEBA421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E492D47-A993-43E6-98D0-B10B20AD62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1CD6BA9-3BC8-404E-A749-158F8B8AA35F}"/>
              </a:ext>
            </a:extLst>
          </p:cNvPr>
          <p:cNvSpPr>
            <a:spLocks noGrp="1" noChangeArrowheads="1"/>
          </p:cNvSpPr>
          <p:nvPr>
            <p:ph type="sldNum" sz="quarter" idx="12"/>
          </p:nvPr>
        </p:nvSpPr>
        <p:spPr>
          <a:ln/>
        </p:spPr>
        <p:txBody>
          <a:bodyPr/>
          <a:lstStyle>
            <a:lvl1pPr>
              <a:defRPr/>
            </a:lvl1pPr>
          </a:lstStyle>
          <a:p>
            <a:fld id="{17C24B7F-C7B1-4516-BEA6-C18541270AC5}" type="slidenum">
              <a:rPr lang="en-US" altLang="en-US"/>
              <a:pPr/>
              <a:t>‹#›</a:t>
            </a:fld>
            <a:endParaRPr lang="en-US" altLang="en-US"/>
          </a:p>
        </p:txBody>
      </p:sp>
    </p:spTree>
    <p:extLst>
      <p:ext uri="{BB962C8B-B14F-4D97-AF65-F5344CB8AC3E}">
        <p14:creationId xmlns:p14="http://schemas.microsoft.com/office/powerpoint/2010/main" val="2921390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2AFB736-E207-47DA-ACE6-6ACB1E43F11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936B4341-842D-47FE-94D6-A6F8A61F52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A09AE00-A06D-4E6D-8704-9F873AA14362}"/>
              </a:ext>
            </a:extLst>
          </p:cNvPr>
          <p:cNvSpPr>
            <a:spLocks noGrp="1" noChangeArrowheads="1"/>
          </p:cNvSpPr>
          <p:nvPr>
            <p:ph type="sldNum" sz="quarter" idx="12"/>
          </p:nvPr>
        </p:nvSpPr>
        <p:spPr>
          <a:ln/>
        </p:spPr>
        <p:txBody>
          <a:bodyPr/>
          <a:lstStyle>
            <a:lvl1pPr>
              <a:defRPr/>
            </a:lvl1pPr>
          </a:lstStyle>
          <a:p>
            <a:fld id="{7B216CDF-A9E1-4B80-938F-B12B30972274}" type="slidenum">
              <a:rPr lang="en-US" altLang="en-US"/>
              <a:pPr/>
              <a:t>‹#›</a:t>
            </a:fld>
            <a:endParaRPr lang="en-US" altLang="en-US"/>
          </a:p>
        </p:txBody>
      </p:sp>
    </p:spTree>
    <p:extLst>
      <p:ext uri="{BB962C8B-B14F-4D97-AF65-F5344CB8AC3E}">
        <p14:creationId xmlns:p14="http://schemas.microsoft.com/office/powerpoint/2010/main" val="425674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1E610E1-3B2E-44B4-BD0A-A181A85DC0B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4202E88-502B-4E11-9034-84F0D2F15E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69EC8DB-68A8-4CE4-AC71-60CEBA6E8E85}"/>
              </a:ext>
            </a:extLst>
          </p:cNvPr>
          <p:cNvSpPr>
            <a:spLocks noGrp="1" noChangeArrowheads="1"/>
          </p:cNvSpPr>
          <p:nvPr>
            <p:ph type="sldNum" sz="quarter" idx="12"/>
          </p:nvPr>
        </p:nvSpPr>
        <p:spPr>
          <a:ln/>
        </p:spPr>
        <p:txBody>
          <a:bodyPr/>
          <a:lstStyle>
            <a:lvl1pPr>
              <a:defRPr/>
            </a:lvl1pPr>
          </a:lstStyle>
          <a:p>
            <a:fld id="{F897E1DB-C9FC-4B0F-ADA1-AB9F58BFC7E6}" type="slidenum">
              <a:rPr lang="en-US" altLang="en-US"/>
              <a:pPr/>
              <a:t>‹#›</a:t>
            </a:fld>
            <a:endParaRPr lang="en-US" altLang="en-US"/>
          </a:p>
        </p:txBody>
      </p:sp>
    </p:spTree>
    <p:extLst>
      <p:ext uri="{BB962C8B-B14F-4D97-AF65-F5344CB8AC3E}">
        <p14:creationId xmlns:p14="http://schemas.microsoft.com/office/powerpoint/2010/main" val="38982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99738" y="837354"/>
            <a:ext cx="10529094" cy="3563620"/>
          </a:xfrm>
        </p:spPr>
        <p:txBody>
          <a:bodyPr anchor="b"/>
          <a:lstStyle>
            <a:lvl1pPr algn="l">
              <a:defRPr sz="1400" b="1"/>
            </a:lvl1pPr>
          </a:lstStyle>
          <a:p>
            <a:r>
              <a:rPr lang="en-US"/>
              <a:t>Click to edit Master title style</a:t>
            </a:r>
          </a:p>
        </p:txBody>
      </p:sp>
      <p:sp>
        <p:nvSpPr>
          <p:cNvPr id="3" name="Content Placeholder 2"/>
          <p:cNvSpPr>
            <a:spLocks noGrp="1"/>
          </p:cNvSpPr>
          <p:nvPr>
            <p:ph idx="1"/>
          </p:nvPr>
        </p:nvSpPr>
        <p:spPr>
          <a:xfrm>
            <a:off x="12513138" y="837353"/>
            <a:ext cx="17891125" cy="17950086"/>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99738" y="4400974"/>
            <a:ext cx="10529094" cy="14386466"/>
          </a:xfrm>
        </p:spPr>
        <p:txBody>
          <a:bodyPr/>
          <a:lstStyle>
            <a:lvl1pPr marL="0" indent="0">
              <a:buNone/>
              <a:defRPr sz="1000"/>
            </a:lvl1pPr>
            <a:lvl2pPr marL="324338" indent="0">
              <a:buNone/>
              <a:defRPr sz="900"/>
            </a:lvl2pPr>
            <a:lvl3pPr marL="648675" indent="0">
              <a:buNone/>
              <a:defRPr sz="700"/>
            </a:lvl3pPr>
            <a:lvl4pPr marL="973013" indent="0">
              <a:buNone/>
              <a:defRPr sz="600"/>
            </a:lvl4pPr>
            <a:lvl5pPr marL="1297351" indent="0">
              <a:buNone/>
              <a:defRPr sz="600"/>
            </a:lvl5pPr>
            <a:lvl6pPr marL="1621688" indent="0">
              <a:buNone/>
              <a:defRPr sz="600"/>
            </a:lvl6pPr>
            <a:lvl7pPr marL="1946026" indent="0">
              <a:buNone/>
              <a:defRPr sz="600"/>
            </a:lvl7pPr>
            <a:lvl8pPr marL="2270364" indent="0">
              <a:buNone/>
              <a:defRPr sz="600"/>
            </a:lvl8pPr>
            <a:lvl9pPr marL="2594701" indent="0">
              <a:buNone/>
              <a:defRPr sz="600"/>
            </a:lvl9pPr>
          </a:lstStyle>
          <a:p>
            <a:pPr lvl="0"/>
            <a:r>
              <a:rPr lang="en-US"/>
              <a:t>Click to edit Master text styles</a:t>
            </a:r>
          </a:p>
        </p:txBody>
      </p:sp>
      <p:sp>
        <p:nvSpPr>
          <p:cNvPr id="5" name="Rectangle 4">
            <a:extLst>
              <a:ext uri="{FF2B5EF4-FFF2-40B4-BE49-F238E27FC236}">
                <a16:creationId xmlns:a16="http://schemas.microsoft.com/office/drawing/2014/main" id="{66AE321B-66F1-4C11-A157-5660068E13F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534D32B-0F19-4381-967D-52EF3A87ED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7DC4A19-ACDA-46F1-930A-8C4B3C2F9EEE}"/>
              </a:ext>
            </a:extLst>
          </p:cNvPr>
          <p:cNvSpPr>
            <a:spLocks noGrp="1" noChangeArrowheads="1"/>
          </p:cNvSpPr>
          <p:nvPr>
            <p:ph type="sldNum" sz="quarter" idx="12"/>
          </p:nvPr>
        </p:nvSpPr>
        <p:spPr>
          <a:ln/>
        </p:spPr>
        <p:txBody>
          <a:bodyPr/>
          <a:lstStyle>
            <a:lvl1pPr>
              <a:defRPr/>
            </a:lvl1pPr>
          </a:lstStyle>
          <a:p>
            <a:fld id="{8511C0DF-ED6A-4DE0-8FAB-0BEE4FB3748A}" type="slidenum">
              <a:rPr lang="en-US" altLang="en-US"/>
              <a:pPr/>
              <a:t>‹#›</a:t>
            </a:fld>
            <a:endParaRPr lang="en-US" altLang="en-US"/>
          </a:p>
        </p:txBody>
      </p:sp>
    </p:spTree>
    <p:extLst>
      <p:ext uri="{BB962C8B-B14F-4D97-AF65-F5344CB8AC3E}">
        <p14:creationId xmlns:p14="http://schemas.microsoft.com/office/powerpoint/2010/main" val="4259914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72776" y="14721841"/>
            <a:ext cx="19202631" cy="1738536"/>
          </a:xfrm>
        </p:spPr>
        <p:txBody>
          <a:bodyPr anchor="b"/>
          <a:lstStyle>
            <a:lvl1pPr algn="l">
              <a:defRPr sz="1400" b="1"/>
            </a:lvl1pPr>
          </a:lstStyle>
          <a:p>
            <a:r>
              <a:rPr lang="en-US"/>
              <a:t>Click to edit Master title style</a:t>
            </a:r>
          </a:p>
        </p:txBody>
      </p:sp>
      <p:sp>
        <p:nvSpPr>
          <p:cNvPr id="3" name="Picture Placeholder 2"/>
          <p:cNvSpPr>
            <a:spLocks noGrp="1"/>
          </p:cNvSpPr>
          <p:nvPr>
            <p:ph type="pic" idx="1"/>
          </p:nvPr>
        </p:nvSpPr>
        <p:spPr>
          <a:xfrm>
            <a:off x="6272776" y="1879177"/>
            <a:ext cx="19202631" cy="12618720"/>
          </a:xfrm>
        </p:spPr>
        <p:txBody>
          <a:bodyPr/>
          <a:lstStyle>
            <a:lvl1pPr marL="0" indent="0">
              <a:buNone/>
              <a:defRPr sz="2300"/>
            </a:lvl1pPr>
            <a:lvl2pPr marL="324338" indent="0">
              <a:buNone/>
              <a:defRPr sz="2000"/>
            </a:lvl2pPr>
            <a:lvl3pPr marL="648675" indent="0">
              <a:buNone/>
              <a:defRPr sz="1700"/>
            </a:lvl3pPr>
            <a:lvl4pPr marL="973013" indent="0">
              <a:buNone/>
              <a:defRPr sz="1400"/>
            </a:lvl4pPr>
            <a:lvl5pPr marL="1297351" indent="0">
              <a:buNone/>
              <a:defRPr sz="1400"/>
            </a:lvl5pPr>
            <a:lvl6pPr marL="1621688" indent="0">
              <a:buNone/>
              <a:defRPr sz="1400"/>
            </a:lvl6pPr>
            <a:lvl7pPr marL="1946026" indent="0">
              <a:buNone/>
              <a:defRPr sz="1400"/>
            </a:lvl7pPr>
            <a:lvl8pPr marL="2270364" indent="0">
              <a:buNone/>
              <a:defRPr sz="1400"/>
            </a:lvl8pPr>
            <a:lvl9pPr marL="2594701" indent="0">
              <a:buNone/>
              <a:defRPr sz="1400"/>
            </a:lvl9pPr>
          </a:lstStyle>
          <a:p>
            <a:pPr lvl="0"/>
            <a:endParaRPr lang="en-US" noProof="0"/>
          </a:p>
        </p:txBody>
      </p:sp>
      <p:sp>
        <p:nvSpPr>
          <p:cNvPr id="4" name="Text Placeholder 3"/>
          <p:cNvSpPr>
            <a:spLocks noGrp="1"/>
          </p:cNvSpPr>
          <p:nvPr>
            <p:ph type="body" sz="half" idx="2"/>
          </p:nvPr>
        </p:nvSpPr>
        <p:spPr>
          <a:xfrm>
            <a:off x="6272776" y="16460377"/>
            <a:ext cx="19202631" cy="2467704"/>
          </a:xfrm>
        </p:spPr>
        <p:txBody>
          <a:bodyPr/>
          <a:lstStyle>
            <a:lvl1pPr marL="0" indent="0">
              <a:buNone/>
              <a:defRPr sz="1000"/>
            </a:lvl1pPr>
            <a:lvl2pPr marL="324338" indent="0">
              <a:buNone/>
              <a:defRPr sz="900"/>
            </a:lvl2pPr>
            <a:lvl3pPr marL="648675" indent="0">
              <a:buNone/>
              <a:defRPr sz="700"/>
            </a:lvl3pPr>
            <a:lvl4pPr marL="973013" indent="0">
              <a:buNone/>
              <a:defRPr sz="600"/>
            </a:lvl4pPr>
            <a:lvl5pPr marL="1297351" indent="0">
              <a:buNone/>
              <a:defRPr sz="600"/>
            </a:lvl5pPr>
            <a:lvl6pPr marL="1621688" indent="0">
              <a:buNone/>
              <a:defRPr sz="600"/>
            </a:lvl6pPr>
            <a:lvl7pPr marL="1946026" indent="0">
              <a:buNone/>
              <a:defRPr sz="600"/>
            </a:lvl7pPr>
            <a:lvl8pPr marL="2270364" indent="0">
              <a:buNone/>
              <a:defRPr sz="600"/>
            </a:lvl8pPr>
            <a:lvl9pPr marL="2594701" indent="0">
              <a:buNone/>
              <a:defRPr sz="600"/>
            </a:lvl9pPr>
          </a:lstStyle>
          <a:p>
            <a:pPr lvl="0"/>
            <a:r>
              <a:rPr lang="en-US"/>
              <a:t>Click to edit Master text styles</a:t>
            </a:r>
          </a:p>
        </p:txBody>
      </p:sp>
      <p:sp>
        <p:nvSpPr>
          <p:cNvPr id="5" name="Rectangle 4">
            <a:extLst>
              <a:ext uri="{FF2B5EF4-FFF2-40B4-BE49-F238E27FC236}">
                <a16:creationId xmlns:a16="http://schemas.microsoft.com/office/drawing/2014/main" id="{EB1EEF3D-196F-4CAA-9DC5-2F79638654C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B874C21-7F6B-484B-B36E-ECA0974317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338EEEE-6DA2-45BC-8322-0A191BEA70CB}"/>
              </a:ext>
            </a:extLst>
          </p:cNvPr>
          <p:cNvSpPr>
            <a:spLocks noGrp="1" noChangeArrowheads="1"/>
          </p:cNvSpPr>
          <p:nvPr>
            <p:ph type="sldNum" sz="quarter" idx="12"/>
          </p:nvPr>
        </p:nvSpPr>
        <p:spPr>
          <a:ln/>
        </p:spPr>
        <p:txBody>
          <a:bodyPr/>
          <a:lstStyle>
            <a:lvl1pPr>
              <a:defRPr/>
            </a:lvl1pPr>
          </a:lstStyle>
          <a:p>
            <a:fld id="{78B90008-D753-4681-833A-C23B4451EF88}" type="slidenum">
              <a:rPr lang="en-US" altLang="en-US"/>
              <a:pPr/>
              <a:t>‹#›</a:t>
            </a:fld>
            <a:endParaRPr lang="en-US" altLang="en-US"/>
          </a:p>
        </p:txBody>
      </p:sp>
    </p:spTree>
    <p:extLst>
      <p:ext uri="{BB962C8B-B14F-4D97-AF65-F5344CB8AC3E}">
        <p14:creationId xmlns:p14="http://schemas.microsoft.com/office/powerpoint/2010/main" val="3721220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FF4531B-7D7E-4105-B720-01B7CF75C640}"/>
              </a:ext>
            </a:extLst>
          </p:cNvPr>
          <p:cNvSpPr>
            <a:spLocks noGrp="1" noChangeArrowheads="1"/>
          </p:cNvSpPr>
          <p:nvPr>
            <p:ph type="title"/>
          </p:nvPr>
        </p:nvSpPr>
        <p:spPr bwMode="auto">
          <a:xfrm>
            <a:off x="2400300" y="1870075"/>
            <a:ext cx="27203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02711" tIns="151355" rIns="302711" bIns="151355"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D07C93D-4A61-45DA-B126-1D28AC9F709A}"/>
              </a:ext>
            </a:extLst>
          </p:cNvPr>
          <p:cNvSpPr>
            <a:spLocks noGrp="1" noChangeArrowheads="1"/>
          </p:cNvSpPr>
          <p:nvPr>
            <p:ph type="body" idx="1"/>
          </p:nvPr>
        </p:nvSpPr>
        <p:spPr bwMode="auto">
          <a:xfrm>
            <a:off x="2400300" y="6075363"/>
            <a:ext cx="27203400" cy="1261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02711" tIns="151355" rIns="302711" bIns="15135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6D50384-51CC-495B-BF67-90000A5C5016}"/>
              </a:ext>
            </a:extLst>
          </p:cNvPr>
          <p:cNvSpPr>
            <a:spLocks noGrp="1" noChangeArrowheads="1"/>
          </p:cNvSpPr>
          <p:nvPr>
            <p:ph type="dt" sz="half" idx="2"/>
          </p:nvPr>
        </p:nvSpPr>
        <p:spPr bwMode="auto">
          <a:xfrm>
            <a:off x="2400300" y="19161125"/>
            <a:ext cx="6667500" cy="1403350"/>
          </a:xfrm>
          <a:prstGeom prst="rect">
            <a:avLst/>
          </a:prstGeom>
          <a:noFill/>
          <a:ln w="9525">
            <a:noFill/>
            <a:miter lim="800000"/>
            <a:headEnd/>
            <a:tailEnd/>
          </a:ln>
          <a:effectLst/>
        </p:spPr>
        <p:txBody>
          <a:bodyPr vert="horz" wrap="square" lIns="302711" tIns="151355" rIns="302711" bIns="151355" numCol="1" anchor="t" anchorCtr="0" compatLnSpc="1">
            <a:prstTxWarp prst="textNoShape">
              <a:avLst/>
            </a:prstTxWarp>
          </a:bodyPr>
          <a:lstStyle>
            <a:lvl1pPr>
              <a:defRPr sz="4600">
                <a:latin typeface="Times New Roman" pitchFamily="18" charset="0"/>
              </a:defRPr>
            </a:lvl1pPr>
          </a:lstStyle>
          <a:p>
            <a:pPr>
              <a:defRPr/>
            </a:pPr>
            <a:endParaRPr lang="en-US"/>
          </a:p>
        </p:txBody>
      </p:sp>
      <p:sp>
        <p:nvSpPr>
          <p:cNvPr id="1029" name="Rectangle 5">
            <a:extLst>
              <a:ext uri="{FF2B5EF4-FFF2-40B4-BE49-F238E27FC236}">
                <a16:creationId xmlns:a16="http://schemas.microsoft.com/office/drawing/2014/main" id="{6A2744F8-E73C-4597-90E0-13ED2B2A8625}"/>
              </a:ext>
            </a:extLst>
          </p:cNvPr>
          <p:cNvSpPr>
            <a:spLocks noGrp="1" noChangeArrowheads="1"/>
          </p:cNvSpPr>
          <p:nvPr>
            <p:ph type="ftr" sz="quarter" idx="3"/>
          </p:nvPr>
        </p:nvSpPr>
        <p:spPr bwMode="auto">
          <a:xfrm>
            <a:off x="10934700" y="19161125"/>
            <a:ext cx="10134600" cy="1403350"/>
          </a:xfrm>
          <a:prstGeom prst="rect">
            <a:avLst/>
          </a:prstGeom>
          <a:noFill/>
          <a:ln w="9525">
            <a:noFill/>
            <a:miter lim="800000"/>
            <a:headEnd/>
            <a:tailEnd/>
          </a:ln>
          <a:effectLst/>
        </p:spPr>
        <p:txBody>
          <a:bodyPr vert="horz" wrap="square" lIns="302711" tIns="151355" rIns="302711" bIns="151355" numCol="1" anchor="t" anchorCtr="0" compatLnSpc="1">
            <a:prstTxWarp prst="textNoShape">
              <a:avLst/>
            </a:prstTxWarp>
          </a:bodyPr>
          <a:lstStyle>
            <a:lvl1pPr algn="ctr">
              <a:defRPr sz="4600">
                <a:latin typeface="Times New Roman" pitchFamily="18" charset="0"/>
              </a:defRPr>
            </a:lvl1pPr>
          </a:lstStyle>
          <a:p>
            <a:pPr>
              <a:defRPr/>
            </a:pPr>
            <a:endParaRPr lang="en-US"/>
          </a:p>
        </p:txBody>
      </p:sp>
      <p:sp>
        <p:nvSpPr>
          <p:cNvPr id="1030" name="Rectangle 6">
            <a:extLst>
              <a:ext uri="{FF2B5EF4-FFF2-40B4-BE49-F238E27FC236}">
                <a16:creationId xmlns:a16="http://schemas.microsoft.com/office/drawing/2014/main" id="{A6849498-9FC0-4826-84C1-0D0C39F48E00}"/>
              </a:ext>
            </a:extLst>
          </p:cNvPr>
          <p:cNvSpPr>
            <a:spLocks noGrp="1" noChangeArrowheads="1"/>
          </p:cNvSpPr>
          <p:nvPr>
            <p:ph type="sldNum" sz="quarter" idx="4"/>
          </p:nvPr>
        </p:nvSpPr>
        <p:spPr bwMode="auto">
          <a:xfrm>
            <a:off x="22936200" y="19161125"/>
            <a:ext cx="6667500" cy="1403350"/>
          </a:xfrm>
          <a:prstGeom prst="rect">
            <a:avLst/>
          </a:prstGeom>
          <a:noFill/>
          <a:ln w="9525">
            <a:noFill/>
            <a:miter lim="800000"/>
            <a:headEnd/>
            <a:tailEnd/>
          </a:ln>
          <a:effectLst/>
        </p:spPr>
        <p:txBody>
          <a:bodyPr vert="horz" wrap="square" lIns="302711" tIns="151355" rIns="302711" bIns="151355" numCol="1" anchor="t" anchorCtr="0" compatLnSpc="1">
            <a:prstTxWarp prst="textNoShape">
              <a:avLst/>
            </a:prstTxWarp>
          </a:bodyPr>
          <a:lstStyle>
            <a:lvl1pPr algn="r">
              <a:defRPr sz="4600"/>
            </a:lvl1pPr>
          </a:lstStyle>
          <a:p>
            <a:fld id="{7B293B9B-349F-43CF-930B-B87605ABF7DE}" type="slidenum">
              <a:rPr lang="en-US" altLang="en-US"/>
              <a:pPr/>
              <a:t>‹#›</a:t>
            </a:fld>
            <a:endParaRPr lang="en-US" altLang="en-US"/>
          </a:p>
        </p:txBody>
      </p:sp>
      <p:sp>
        <p:nvSpPr>
          <p:cNvPr id="1031" name="Rectangle 11">
            <a:extLst>
              <a:ext uri="{FF2B5EF4-FFF2-40B4-BE49-F238E27FC236}">
                <a16:creationId xmlns:a16="http://schemas.microsoft.com/office/drawing/2014/main" id="{F4522C4E-C2F5-446D-B45E-55811675272A}"/>
              </a:ext>
            </a:extLst>
          </p:cNvPr>
          <p:cNvSpPr>
            <a:spLocks noChangeArrowheads="1"/>
          </p:cNvSpPr>
          <p:nvPr userDrawn="1"/>
        </p:nvSpPr>
        <p:spPr bwMode="auto">
          <a:xfrm>
            <a:off x="0" y="0"/>
            <a:ext cx="32004000" cy="21031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64868" tIns="32434" rIns="64868" bIns="32434" anchor="ctr"/>
          <a:lstStyle>
            <a:lvl1pPr>
              <a:defRPr sz="1700">
                <a:solidFill>
                  <a:schemeClr val="tx1"/>
                </a:solidFill>
                <a:latin typeface="Times New Roman" charset="0"/>
              </a:defRPr>
            </a:lvl1pPr>
            <a:lvl2pPr marL="742950" indent="-285750">
              <a:defRPr sz="1700">
                <a:solidFill>
                  <a:schemeClr val="tx1"/>
                </a:solidFill>
                <a:latin typeface="Times New Roman" charset="0"/>
              </a:defRPr>
            </a:lvl2pPr>
            <a:lvl3pPr marL="1143000" indent="-228600">
              <a:defRPr sz="1700">
                <a:solidFill>
                  <a:schemeClr val="tx1"/>
                </a:solidFill>
                <a:latin typeface="Times New Roman" charset="0"/>
              </a:defRPr>
            </a:lvl3pPr>
            <a:lvl4pPr marL="1600200" indent="-228600">
              <a:defRPr sz="1700">
                <a:solidFill>
                  <a:schemeClr val="tx1"/>
                </a:solidFill>
                <a:latin typeface="Times New Roman" charset="0"/>
              </a:defRPr>
            </a:lvl4pPr>
            <a:lvl5pPr marL="2057400" indent="-228600">
              <a:defRPr sz="1700">
                <a:solidFill>
                  <a:schemeClr val="tx1"/>
                </a:solidFill>
                <a:latin typeface="Times New Roman" charset="0"/>
              </a:defRPr>
            </a:lvl5pPr>
            <a:lvl6pPr marL="2514600" indent="-228600" eaLnBrk="0" fontAlgn="base" hangingPunct="0">
              <a:spcBef>
                <a:spcPct val="0"/>
              </a:spcBef>
              <a:spcAft>
                <a:spcPct val="0"/>
              </a:spcAft>
              <a:defRPr sz="1700">
                <a:solidFill>
                  <a:schemeClr val="tx1"/>
                </a:solidFill>
                <a:latin typeface="Times New Roman" charset="0"/>
              </a:defRPr>
            </a:lvl6pPr>
            <a:lvl7pPr marL="2971800" indent="-228600" eaLnBrk="0" fontAlgn="base" hangingPunct="0">
              <a:spcBef>
                <a:spcPct val="0"/>
              </a:spcBef>
              <a:spcAft>
                <a:spcPct val="0"/>
              </a:spcAft>
              <a:defRPr sz="1700">
                <a:solidFill>
                  <a:schemeClr val="tx1"/>
                </a:solidFill>
                <a:latin typeface="Times New Roman" charset="0"/>
              </a:defRPr>
            </a:lvl7pPr>
            <a:lvl8pPr marL="3429000" indent="-228600" eaLnBrk="0" fontAlgn="base" hangingPunct="0">
              <a:spcBef>
                <a:spcPct val="0"/>
              </a:spcBef>
              <a:spcAft>
                <a:spcPct val="0"/>
              </a:spcAft>
              <a:defRPr sz="1700">
                <a:solidFill>
                  <a:schemeClr val="tx1"/>
                </a:solidFill>
                <a:latin typeface="Times New Roman" charset="0"/>
              </a:defRPr>
            </a:lvl8pPr>
            <a:lvl9pPr marL="3886200" indent="-228600" eaLnBrk="0" fontAlgn="base" hangingPunct="0">
              <a:spcBef>
                <a:spcPct val="0"/>
              </a:spcBef>
              <a:spcAft>
                <a:spcPct val="0"/>
              </a:spcAft>
              <a:defRPr sz="1700">
                <a:solidFill>
                  <a:schemeClr val="tx1"/>
                </a:solidFill>
                <a:latin typeface="Times New Roman" charset="0"/>
              </a:defRPr>
            </a:lvl9pPr>
          </a:lstStyle>
          <a:p>
            <a:pPr>
              <a:defRPr/>
            </a:pPr>
            <a:endParaRPr lang="x-none"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25775" rtl="0" eaLnBrk="0" fontAlgn="base" hangingPunct="0">
        <a:spcBef>
          <a:spcPct val="0"/>
        </a:spcBef>
        <a:spcAft>
          <a:spcPct val="0"/>
        </a:spcAft>
        <a:defRPr sz="14500">
          <a:solidFill>
            <a:schemeClr val="tx2"/>
          </a:solidFill>
          <a:latin typeface="+mj-lt"/>
          <a:ea typeface="+mj-ea"/>
          <a:cs typeface="+mj-cs"/>
        </a:defRPr>
      </a:lvl1pPr>
      <a:lvl2pPr algn="ctr" defTabSz="3025775" rtl="0" eaLnBrk="0" fontAlgn="base" hangingPunct="0">
        <a:spcBef>
          <a:spcPct val="0"/>
        </a:spcBef>
        <a:spcAft>
          <a:spcPct val="0"/>
        </a:spcAft>
        <a:defRPr sz="14500">
          <a:solidFill>
            <a:schemeClr val="tx2"/>
          </a:solidFill>
          <a:latin typeface="Times New Roman" pitchFamily="18" charset="0"/>
        </a:defRPr>
      </a:lvl2pPr>
      <a:lvl3pPr algn="ctr" defTabSz="3025775" rtl="0" eaLnBrk="0" fontAlgn="base" hangingPunct="0">
        <a:spcBef>
          <a:spcPct val="0"/>
        </a:spcBef>
        <a:spcAft>
          <a:spcPct val="0"/>
        </a:spcAft>
        <a:defRPr sz="14500">
          <a:solidFill>
            <a:schemeClr val="tx2"/>
          </a:solidFill>
          <a:latin typeface="Times New Roman" pitchFamily="18" charset="0"/>
        </a:defRPr>
      </a:lvl3pPr>
      <a:lvl4pPr algn="ctr" defTabSz="3025775" rtl="0" eaLnBrk="0" fontAlgn="base" hangingPunct="0">
        <a:spcBef>
          <a:spcPct val="0"/>
        </a:spcBef>
        <a:spcAft>
          <a:spcPct val="0"/>
        </a:spcAft>
        <a:defRPr sz="14500">
          <a:solidFill>
            <a:schemeClr val="tx2"/>
          </a:solidFill>
          <a:latin typeface="Times New Roman" pitchFamily="18" charset="0"/>
        </a:defRPr>
      </a:lvl4pPr>
      <a:lvl5pPr algn="ctr" defTabSz="3025775" rtl="0" eaLnBrk="0" fontAlgn="base" hangingPunct="0">
        <a:spcBef>
          <a:spcPct val="0"/>
        </a:spcBef>
        <a:spcAft>
          <a:spcPct val="0"/>
        </a:spcAft>
        <a:defRPr sz="14500">
          <a:solidFill>
            <a:schemeClr val="tx2"/>
          </a:solidFill>
          <a:latin typeface="Times New Roman" pitchFamily="18" charset="0"/>
        </a:defRPr>
      </a:lvl5pPr>
      <a:lvl6pPr marL="324338" algn="ctr" defTabSz="3027152" rtl="0" eaLnBrk="0" fontAlgn="base" hangingPunct="0">
        <a:spcBef>
          <a:spcPct val="0"/>
        </a:spcBef>
        <a:spcAft>
          <a:spcPct val="0"/>
        </a:spcAft>
        <a:defRPr sz="14500">
          <a:solidFill>
            <a:schemeClr val="tx2"/>
          </a:solidFill>
          <a:latin typeface="Times New Roman" pitchFamily="18" charset="0"/>
        </a:defRPr>
      </a:lvl6pPr>
      <a:lvl7pPr marL="648675" algn="ctr" defTabSz="3027152" rtl="0" eaLnBrk="0" fontAlgn="base" hangingPunct="0">
        <a:spcBef>
          <a:spcPct val="0"/>
        </a:spcBef>
        <a:spcAft>
          <a:spcPct val="0"/>
        </a:spcAft>
        <a:defRPr sz="14500">
          <a:solidFill>
            <a:schemeClr val="tx2"/>
          </a:solidFill>
          <a:latin typeface="Times New Roman" pitchFamily="18" charset="0"/>
        </a:defRPr>
      </a:lvl7pPr>
      <a:lvl8pPr marL="973013" algn="ctr" defTabSz="3027152" rtl="0" eaLnBrk="0" fontAlgn="base" hangingPunct="0">
        <a:spcBef>
          <a:spcPct val="0"/>
        </a:spcBef>
        <a:spcAft>
          <a:spcPct val="0"/>
        </a:spcAft>
        <a:defRPr sz="14500">
          <a:solidFill>
            <a:schemeClr val="tx2"/>
          </a:solidFill>
          <a:latin typeface="Times New Roman" pitchFamily="18" charset="0"/>
        </a:defRPr>
      </a:lvl8pPr>
      <a:lvl9pPr marL="1297351" algn="ctr" defTabSz="3027152" rtl="0" eaLnBrk="0" fontAlgn="base" hangingPunct="0">
        <a:spcBef>
          <a:spcPct val="0"/>
        </a:spcBef>
        <a:spcAft>
          <a:spcPct val="0"/>
        </a:spcAft>
        <a:defRPr sz="14500">
          <a:solidFill>
            <a:schemeClr val="tx2"/>
          </a:solidFill>
          <a:latin typeface="Times New Roman" pitchFamily="18" charset="0"/>
        </a:defRPr>
      </a:lvl9pPr>
    </p:titleStyle>
    <p:bodyStyle>
      <a:lvl1pPr marL="1135063" indent="-1135063" algn="l" defTabSz="3025775" rtl="0" eaLnBrk="0" fontAlgn="base" hangingPunct="0">
        <a:spcBef>
          <a:spcPct val="20000"/>
        </a:spcBef>
        <a:spcAft>
          <a:spcPct val="0"/>
        </a:spcAft>
        <a:buChar char="•"/>
        <a:defRPr sz="10600">
          <a:solidFill>
            <a:schemeClr val="tx1"/>
          </a:solidFill>
          <a:latin typeface="+mn-lt"/>
          <a:ea typeface="+mn-ea"/>
          <a:cs typeface="+mn-cs"/>
        </a:defRPr>
      </a:lvl1pPr>
      <a:lvl2pPr marL="2459038" indent="-944563" algn="l" defTabSz="3025775" rtl="0" eaLnBrk="0" fontAlgn="base" hangingPunct="0">
        <a:spcBef>
          <a:spcPct val="20000"/>
        </a:spcBef>
        <a:spcAft>
          <a:spcPct val="0"/>
        </a:spcAft>
        <a:buChar char="–"/>
        <a:defRPr sz="9300">
          <a:solidFill>
            <a:schemeClr val="tx1"/>
          </a:solidFill>
          <a:latin typeface="+mn-lt"/>
        </a:defRPr>
      </a:lvl2pPr>
      <a:lvl3pPr marL="3783013" indent="-755650" algn="l" defTabSz="3025775" rtl="0" eaLnBrk="0" fontAlgn="base" hangingPunct="0">
        <a:spcBef>
          <a:spcPct val="20000"/>
        </a:spcBef>
        <a:spcAft>
          <a:spcPct val="0"/>
        </a:spcAft>
        <a:buChar char="•"/>
        <a:defRPr sz="7900">
          <a:solidFill>
            <a:schemeClr val="tx1"/>
          </a:solidFill>
          <a:latin typeface="+mn-lt"/>
        </a:defRPr>
      </a:lvl3pPr>
      <a:lvl4pPr marL="5297488" indent="-755650" algn="l" defTabSz="3025775" rtl="0" eaLnBrk="0" fontAlgn="base" hangingPunct="0">
        <a:spcBef>
          <a:spcPct val="20000"/>
        </a:spcBef>
        <a:spcAft>
          <a:spcPct val="0"/>
        </a:spcAft>
        <a:buChar char="–"/>
        <a:defRPr sz="6600">
          <a:solidFill>
            <a:schemeClr val="tx1"/>
          </a:solidFill>
          <a:latin typeface="+mn-lt"/>
        </a:defRPr>
      </a:lvl4pPr>
      <a:lvl5pPr marL="6810375" indent="-755650" algn="l" defTabSz="3025775" rtl="0" eaLnBrk="0" fontAlgn="base" hangingPunct="0">
        <a:spcBef>
          <a:spcPct val="20000"/>
        </a:spcBef>
        <a:spcAft>
          <a:spcPct val="0"/>
        </a:spcAft>
        <a:buChar char="»"/>
        <a:defRPr sz="6600">
          <a:solidFill>
            <a:schemeClr val="tx1"/>
          </a:solidFill>
          <a:latin typeface="+mn-lt"/>
        </a:defRPr>
      </a:lvl5pPr>
      <a:lvl6pPr marL="7135429" indent="-756788" algn="l" defTabSz="3027152" rtl="0" eaLnBrk="0" fontAlgn="base" hangingPunct="0">
        <a:spcBef>
          <a:spcPct val="20000"/>
        </a:spcBef>
        <a:spcAft>
          <a:spcPct val="0"/>
        </a:spcAft>
        <a:buChar char="»"/>
        <a:defRPr sz="6600">
          <a:solidFill>
            <a:schemeClr val="tx1"/>
          </a:solidFill>
          <a:latin typeface="+mn-lt"/>
        </a:defRPr>
      </a:lvl6pPr>
      <a:lvl7pPr marL="7459767" indent="-756788" algn="l" defTabSz="3027152" rtl="0" eaLnBrk="0" fontAlgn="base" hangingPunct="0">
        <a:spcBef>
          <a:spcPct val="20000"/>
        </a:spcBef>
        <a:spcAft>
          <a:spcPct val="0"/>
        </a:spcAft>
        <a:buChar char="»"/>
        <a:defRPr sz="6600">
          <a:solidFill>
            <a:schemeClr val="tx1"/>
          </a:solidFill>
          <a:latin typeface="+mn-lt"/>
        </a:defRPr>
      </a:lvl7pPr>
      <a:lvl8pPr marL="7784104" indent="-756788" algn="l" defTabSz="3027152" rtl="0" eaLnBrk="0" fontAlgn="base" hangingPunct="0">
        <a:spcBef>
          <a:spcPct val="20000"/>
        </a:spcBef>
        <a:spcAft>
          <a:spcPct val="0"/>
        </a:spcAft>
        <a:buChar char="»"/>
        <a:defRPr sz="6600">
          <a:solidFill>
            <a:schemeClr val="tx1"/>
          </a:solidFill>
          <a:latin typeface="+mn-lt"/>
        </a:defRPr>
      </a:lvl8pPr>
      <a:lvl9pPr marL="8108442" indent="-756788" algn="l" defTabSz="3027152" rtl="0" eaLnBrk="0" fontAlgn="base" hangingPunct="0">
        <a:spcBef>
          <a:spcPct val="20000"/>
        </a:spcBef>
        <a:spcAft>
          <a:spcPct val="0"/>
        </a:spcAft>
        <a:buChar char="»"/>
        <a:defRPr sz="6600">
          <a:solidFill>
            <a:schemeClr val="tx1"/>
          </a:solidFill>
          <a:latin typeface="+mn-lt"/>
        </a:defRPr>
      </a:lvl9pPr>
    </p:bodyStyle>
    <p:otherStyle>
      <a:defPPr>
        <a:defRPr lang="en-US"/>
      </a:defPPr>
      <a:lvl1pPr marL="0" algn="l" defTabSz="648675" rtl="0" eaLnBrk="1" latinLnBrk="0" hangingPunct="1">
        <a:defRPr sz="1300" kern="1200">
          <a:solidFill>
            <a:schemeClr val="tx1"/>
          </a:solidFill>
          <a:latin typeface="+mn-lt"/>
          <a:ea typeface="+mn-ea"/>
          <a:cs typeface="+mn-cs"/>
        </a:defRPr>
      </a:lvl1pPr>
      <a:lvl2pPr marL="324338" algn="l" defTabSz="648675" rtl="0" eaLnBrk="1" latinLnBrk="0" hangingPunct="1">
        <a:defRPr sz="1300" kern="1200">
          <a:solidFill>
            <a:schemeClr val="tx1"/>
          </a:solidFill>
          <a:latin typeface="+mn-lt"/>
          <a:ea typeface="+mn-ea"/>
          <a:cs typeface="+mn-cs"/>
        </a:defRPr>
      </a:lvl2pPr>
      <a:lvl3pPr marL="648675" algn="l" defTabSz="648675" rtl="0" eaLnBrk="1" latinLnBrk="0" hangingPunct="1">
        <a:defRPr sz="1300" kern="1200">
          <a:solidFill>
            <a:schemeClr val="tx1"/>
          </a:solidFill>
          <a:latin typeface="+mn-lt"/>
          <a:ea typeface="+mn-ea"/>
          <a:cs typeface="+mn-cs"/>
        </a:defRPr>
      </a:lvl3pPr>
      <a:lvl4pPr marL="973013" algn="l" defTabSz="648675" rtl="0" eaLnBrk="1" latinLnBrk="0" hangingPunct="1">
        <a:defRPr sz="1300" kern="1200">
          <a:solidFill>
            <a:schemeClr val="tx1"/>
          </a:solidFill>
          <a:latin typeface="+mn-lt"/>
          <a:ea typeface="+mn-ea"/>
          <a:cs typeface="+mn-cs"/>
        </a:defRPr>
      </a:lvl4pPr>
      <a:lvl5pPr marL="1297351" algn="l" defTabSz="648675" rtl="0" eaLnBrk="1" latinLnBrk="0" hangingPunct="1">
        <a:defRPr sz="1300" kern="1200">
          <a:solidFill>
            <a:schemeClr val="tx1"/>
          </a:solidFill>
          <a:latin typeface="+mn-lt"/>
          <a:ea typeface="+mn-ea"/>
          <a:cs typeface="+mn-cs"/>
        </a:defRPr>
      </a:lvl5pPr>
      <a:lvl6pPr marL="1621688" algn="l" defTabSz="648675" rtl="0" eaLnBrk="1" latinLnBrk="0" hangingPunct="1">
        <a:defRPr sz="1300" kern="1200">
          <a:solidFill>
            <a:schemeClr val="tx1"/>
          </a:solidFill>
          <a:latin typeface="+mn-lt"/>
          <a:ea typeface="+mn-ea"/>
          <a:cs typeface="+mn-cs"/>
        </a:defRPr>
      </a:lvl6pPr>
      <a:lvl7pPr marL="1946026" algn="l" defTabSz="648675" rtl="0" eaLnBrk="1" latinLnBrk="0" hangingPunct="1">
        <a:defRPr sz="1300" kern="1200">
          <a:solidFill>
            <a:schemeClr val="tx1"/>
          </a:solidFill>
          <a:latin typeface="+mn-lt"/>
          <a:ea typeface="+mn-ea"/>
          <a:cs typeface="+mn-cs"/>
        </a:defRPr>
      </a:lvl7pPr>
      <a:lvl8pPr marL="2270364" algn="l" defTabSz="648675" rtl="0" eaLnBrk="1" latinLnBrk="0" hangingPunct="1">
        <a:defRPr sz="1300" kern="1200">
          <a:solidFill>
            <a:schemeClr val="tx1"/>
          </a:solidFill>
          <a:latin typeface="+mn-lt"/>
          <a:ea typeface="+mn-ea"/>
          <a:cs typeface="+mn-cs"/>
        </a:defRPr>
      </a:lvl8pPr>
      <a:lvl9pPr marL="2594701" algn="l" defTabSz="648675"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6699"/>
        </a:solidFill>
        <a:effectLst/>
      </p:bgPr>
    </p:bg>
    <p:spTree>
      <p:nvGrpSpPr>
        <p:cNvPr id="1" name=""/>
        <p:cNvGrpSpPr/>
        <p:nvPr/>
      </p:nvGrpSpPr>
      <p:grpSpPr>
        <a:xfrm>
          <a:off x="0" y="0"/>
          <a:ext cx="0" cy="0"/>
          <a:chOff x="0" y="0"/>
          <a:chExt cx="0" cy="0"/>
        </a:xfrm>
      </p:grpSpPr>
      <p:sp>
        <p:nvSpPr>
          <p:cNvPr id="15363" name="Rectangle 34">
            <a:extLst>
              <a:ext uri="{FF2B5EF4-FFF2-40B4-BE49-F238E27FC236}">
                <a16:creationId xmlns:a16="http://schemas.microsoft.com/office/drawing/2014/main" id="{A7AE7DB9-0C7B-42A4-A34E-DC4B1CF6FE25}"/>
              </a:ext>
            </a:extLst>
          </p:cNvPr>
          <p:cNvSpPr>
            <a:spLocks noChangeArrowheads="1"/>
          </p:cNvSpPr>
          <p:nvPr/>
        </p:nvSpPr>
        <p:spPr bwMode="auto">
          <a:xfrm>
            <a:off x="24003000" y="9719634"/>
            <a:ext cx="7610614" cy="1088154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nchor="t"/>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pPr>
            <a:r>
              <a:rPr lang="en-GB" altLang="en-US" sz="2800" b="1" dirty="0">
                <a:solidFill>
                  <a:srgbClr val="CC3300"/>
                </a:solidFill>
                <a:latin typeface="Arial"/>
                <a:cs typeface="Arial"/>
              </a:rPr>
              <a:t>References</a:t>
            </a:r>
          </a:p>
          <a:p>
            <a:pPr marL="457200" indent="-457200"/>
            <a:r>
              <a:rPr lang="en-GB" sz="1600" dirty="0" err="1">
                <a:latin typeface="Times New Roman"/>
                <a:cs typeface="Times New Roman"/>
              </a:rPr>
              <a:t>Centers</a:t>
            </a:r>
            <a:r>
              <a:rPr lang="en-GB" sz="1600" dirty="0">
                <a:latin typeface="Times New Roman"/>
                <a:cs typeface="Times New Roman"/>
              </a:rPr>
              <a:t> for Medicare and Medicaid Services. (2016). Hospital-acquired conditions (present on admission indicator). Retrieved from http://www.cms.hhs.gov/HospitalAcqCond/06_Hospital-AcquiredConditions.asp#TopOfPage</a:t>
            </a:r>
            <a:endParaRPr lang="en-GB" sz="1600" dirty="0">
              <a:cs typeface="Times New Roman" panose="02020603050405020304" pitchFamily="18" charset="0"/>
            </a:endParaRPr>
          </a:p>
          <a:p>
            <a:pPr marL="457200" indent="-457200"/>
            <a:r>
              <a:rPr lang="en-GB" sz="1600" dirty="0">
                <a:latin typeface="Times New Roman"/>
                <a:cs typeface="Times New Roman"/>
              </a:rPr>
              <a:t>Chu, R, Z., (2017) Preventing in-patient falls: The nurse's pivotal role </a:t>
            </a:r>
            <a:r>
              <a:rPr lang="en-GB" sz="1600" i="1" dirty="0">
                <a:latin typeface="Times New Roman"/>
                <a:cs typeface="Times New Roman"/>
              </a:rPr>
              <a:t>Nursing </a:t>
            </a:r>
            <a:r>
              <a:rPr lang="en-GB" sz="1600" dirty="0">
                <a:latin typeface="Times New Roman"/>
                <a:cs typeface="Times New Roman"/>
              </a:rPr>
              <a:t>47(3)  </a:t>
            </a:r>
            <a:r>
              <a:rPr lang="en-GB" sz="1600" err="1">
                <a:latin typeface="Times New Roman"/>
                <a:cs typeface="Times New Roman"/>
              </a:rPr>
              <a:t>doi</a:t>
            </a:r>
            <a:r>
              <a:rPr lang="en-GB" sz="1600" dirty="0">
                <a:latin typeface="Times New Roman"/>
                <a:cs typeface="Times New Roman"/>
              </a:rPr>
              <a:t>: 10.1097/01.NURSE.0000512872.83762.69</a:t>
            </a:r>
            <a:endParaRPr lang="en-GB" sz="1600">
              <a:cs typeface="Times New Roman" panose="02020603050405020304" pitchFamily="18" charset="0"/>
            </a:endParaRPr>
          </a:p>
          <a:p>
            <a:pPr marL="457200" indent="-457200"/>
            <a:r>
              <a:rPr lang="en-GB" sz="1600" dirty="0" err="1">
                <a:latin typeface="Times New Roman"/>
                <a:cs typeface="Times New Roman"/>
              </a:rPr>
              <a:t>Centers</a:t>
            </a:r>
            <a:r>
              <a:rPr lang="en-GB" sz="1600" dirty="0">
                <a:latin typeface="Times New Roman"/>
                <a:cs typeface="Times New Roman"/>
              </a:rPr>
              <a:t> for Medicare and Medicaid Services. (2016). Hospital-acquired conditions (present on admission indicator). Retrieved from http://www.cms.hhs.gov/HospitalAcqCond/06_Hospital-AcquiredConditions.asp#TopOfPage</a:t>
            </a:r>
            <a:endParaRPr lang="en-GB" sz="1600" dirty="0">
              <a:cs typeface="Times New Roman"/>
            </a:endParaRPr>
          </a:p>
          <a:p>
            <a:pPr marL="457200" indent="-457200"/>
            <a:r>
              <a:rPr lang="en-GB" sz="1600" dirty="0">
                <a:latin typeface="Times New Roman"/>
                <a:cs typeface="Times New Roman"/>
              </a:rPr>
              <a:t>Dewan, S. A., &amp; Ume-Nwagbo, P. N. (2006). Using the Neuman Systems Model for Best Practices, </a:t>
            </a:r>
            <a:r>
              <a:rPr lang="en-GB" sz="1600" i="1" dirty="0">
                <a:latin typeface="Times New Roman"/>
                <a:cs typeface="Times New Roman"/>
              </a:rPr>
              <a:t>Nursing Science Quarterly, 19</a:t>
            </a:r>
            <a:r>
              <a:rPr lang="en-GB" sz="1600" dirty="0">
                <a:latin typeface="Times New Roman"/>
                <a:cs typeface="Times New Roman"/>
              </a:rPr>
              <a:t>(1) 31-35. </a:t>
            </a:r>
            <a:r>
              <a:rPr lang="en-GB" sz="1600" dirty="0" err="1">
                <a:latin typeface="Times New Roman"/>
                <a:cs typeface="Times New Roman"/>
              </a:rPr>
              <a:t>doi</a:t>
            </a:r>
            <a:r>
              <a:rPr lang="en-GB" sz="1600" dirty="0">
                <a:latin typeface="Times New Roman"/>
                <a:cs typeface="Times New Roman"/>
              </a:rPr>
              <a:t>: 10.1177/0894318405284125</a:t>
            </a:r>
          </a:p>
          <a:p>
            <a:pPr marL="457200" indent="-457200"/>
            <a:r>
              <a:rPr lang="en-GB" sz="1600" dirty="0">
                <a:latin typeface="Times New Roman"/>
                <a:cs typeface="Times New Roman"/>
              </a:rPr>
              <a:t>Goldsack J, Bergey M, Mascioli S, &amp; Cunningham J. (2015). </a:t>
            </a:r>
            <a:r>
              <a:rPr lang="en-GB" dirty="0">
                <a:latin typeface="Times New Roman"/>
                <a:cs typeface="Times New Roman"/>
              </a:rPr>
              <a:t>Hourly rounding and patient falls: what factors boost success?</a:t>
            </a:r>
            <a:r>
              <a:rPr lang="en-GB" sz="1600" dirty="0">
                <a:latin typeface="Times New Roman"/>
                <a:cs typeface="Times New Roman"/>
              </a:rPr>
              <a:t> </a:t>
            </a:r>
            <a:r>
              <a:rPr lang="en-GB" sz="1600" i="1" dirty="0">
                <a:latin typeface="Times New Roman"/>
                <a:cs typeface="Times New Roman"/>
              </a:rPr>
              <a:t>Nursing, 45</a:t>
            </a:r>
            <a:r>
              <a:rPr lang="en-GB" sz="1600" dirty="0">
                <a:latin typeface="Times New Roman"/>
                <a:cs typeface="Times New Roman"/>
              </a:rPr>
              <a:t>(2):25-30. </a:t>
            </a:r>
            <a:r>
              <a:rPr lang="en-GB" sz="1600" dirty="0" err="1">
                <a:latin typeface="Times New Roman"/>
                <a:cs typeface="Times New Roman"/>
              </a:rPr>
              <a:t>doi</a:t>
            </a:r>
            <a:r>
              <a:rPr lang="en-GB" sz="1600" dirty="0">
                <a:latin typeface="Times New Roman"/>
                <a:cs typeface="Times New Roman"/>
              </a:rPr>
              <a:t>: 10.1097/01.NURSE.0000459798.79840.95.</a:t>
            </a:r>
          </a:p>
          <a:p>
            <a:pPr marL="457200" indent="-457200"/>
            <a:r>
              <a:rPr lang="en-GB" sz="1600" dirty="0">
                <a:latin typeface="Times New Roman"/>
                <a:cs typeface="Times New Roman"/>
              </a:rPr>
              <a:t>Grillo, D., Firth, K., &amp; Hatchel, K. (2019). Implementation of Purposeful Hourly Rounds in Addition to a Fall Bundle to Prevent Inpatient Falls on a Medical-Surgical Acute Hospital Unit. </a:t>
            </a:r>
            <a:r>
              <a:rPr lang="en-GB" sz="1600" i="1" dirty="0">
                <a:latin typeface="Times New Roman"/>
                <a:cs typeface="Times New Roman"/>
              </a:rPr>
              <a:t>MedSurg Nursing,</a:t>
            </a:r>
            <a:r>
              <a:rPr lang="en-GB" sz="1600" dirty="0">
                <a:latin typeface="Times New Roman"/>
                <a:cs typeface="Times New Roman"/>
              </a:rPr>
              <a:t> </a:t>
            </a:r>
            <a:r>
              <a:rPr lang="en-GB" sz="1600" i="1" dirty="0">
                <a:latin typeface="Times New Roman"/>
                <a:cs typeface="Times New Roman"/>
              </a:rPr>
              <a:t>28</a:t>
            </a:r>
            <a:r>
              <a:rPr lang="en-GB" sz="1600" dirty="0">
                <a:latin typeface="Times New Roman"/>
                <a:cs typeface="Times New Roman"/>
              </a:rPr>
              <a:t>(4), 243-246,261. Retrieved from http://search.ebscohost.com.ezproxy.fhsu.edu: 2048/</a:t>
            </a:r>
            <a:r>
              <a:rPr lang="en-GB" sz="1600" dirty="0" err="1">
                <a:latin typeface="Times New Roman"/>
                <a:cs typeface="Times New Roman"/>
              </a:rPr>
              <a:t>login.aspx?direct</a:t>
            </a:r>
            <a:r>
              <a:rPr lang="en-GB" sz="1600" dirty="0">
                <a:latin typeface="Times New Roman"/>
                <a:cs typeface="Times New Roman"/>
              </a:rPr>
              <a:t>=</a:t>
            </a:r>
            <a:r>
              <a:rPr lang="en-GB" sz="1600" dirty="0" err="1">
                <a:latin typeface="Times New Roman"/>
                <a:cs typeface="Times New Roman"/>
              </a:rPr>
              <a:t>true&amp;db</a:t>
            </a:r>
            <a:r>
              <a:rPr lang="en-GB" sz="1600" dirty="0">
                <a:latin typeface="Times New Roman"/>
                <a:cs typeface="Times New Roman"/>
              </a:rPr>
              <a:t>=c8h&amp;AN=138187887&amp;site=</a:t>
            </a:r>
            <a:r>
              <a:rPr lang="en-GB" sz="1600" dirty="0" err="1">
                <a:latin typeface="Times New Roman"/>
                <a:cs typeface="Times New Roman"/>
              </a:rPr>
              <a:t>ehost-live&amp;scope</a:t>
            </a:r>
            <a:r>
              <a:rPr lang="en-GB" sz="1600" dirty="0">
                <a:latin typeface="Times New Roman"/>
                <a:cs typeface="Times New Roman"/>
              </a:rPr>
              <a:t>=site.</a:t>
            </a:r>
          </a:p>
          <a:p>
            <a:pPr marL="457200" indent="-457200"/>
            <a:r>
              <a:rPr lang="en-GB" sz="1600" dirty="0">
                <a:latin typeface="Times New Roman"/>
                <a:cs typeface="Times New Roman"/>
              </a:rPr>
              <a:t>Rima, K., Semanik, P., &amp; Miller, J., (2019). Midwest Nursing Research Society Winning Abstracts. </a:t>
            </a:r>
            <a:r>
              <a:rPr lang="en-GB" sz="1600" i="1" dirty="0">
                <a:latin typeface="Times New Roman"/>
                <a:cs typeface="Times New Roman"/>
              </a:rPr>
              <a:t>Western Journal of Nursing Research,</a:t>
            </a:r>
            <a:r>
              <a:rPr lang="en-GB" sz="1600" dirty="0">
                <a:latin typeface="Times New Roman"/>
                <a:cs typeface="Times New Roman"/>
              </a:rPr>
              <a:t> </a:t>
            </a:r>
            <a:r>
              <a:rPr lang="en-GB" sz="1600" i="1" dirty="0">
                <a:latin typeface="Times New Roman"/>
                <a:cs typeface="Times New Roman"/>
              </a:rPr>
              <a:t>41</a:t>
            </a:r>
            <a:r>
              <a:rPr lang="en-GB" sz="1600" dirty="0">
                <a:latin typeface="Times New Roman"/>
                <a:cs typeface="Times New Roman"/>
              </a:rPr>
              <a:t>(11), 1685-1702. </a:t>
            </a:r>
            <a:r>
              <a:rPr lang="en-GB" sz="1600" dirty="0" err="1">
                <a:latin typeface="Times New Roman"/>
                <a:cs typeface="Times New Roman"/>
              </a:rPr>
              <a:t>doi</a:t>
            </a:r>
            <a:r>
              <a:rPr lang="en-GB" sz="1600" dirty="0">
                <a:latin typeface="Times New Roman"/>
                <a:cs typeface="Times New Roman"/>
              </a:rPr>
              <a:t>: 10.1177/0193945919857712</a:t>
            </a:r>
          </a:p>
          <a:p>
            <a:pPr marL="457200" indent="-457200"/>
            <a:r>
              <a:rPr lang="en-GB" sz="1600" dirty="0">
                <a:latin typeface="Times New Roman"/>
                <a:cs typeface="Times New Roman"/>
              </a:rPr>
              <a:t>Hicks, Darlene. (2015). Can rounding reduce patient falls in acute care? An integrative literature review. </a:t>
            </a:r>
            <a:r>
              <a:rPr lang="en-GB" sz="1600" i="1" dirty="0">
                <a:latin typeface="Times New Roman"/>
                <a:cs typeface="Times New Roman"/>
              </a:rPr>
              <a:t>MedSurg Nursing,</a:t>
            </a:r>
            <a:r>
              <a:rPr lang="en-GB" sz="1600" dirty="0">
                <a:latin typeface="Times New Roman"/>
                <a:cs typeface="Times New Roman"/>
              </a:rPr>
              <a:t> </a:t>
            </a:r>
            <a:r>
              <a:rPr lang="en-GB" sz="1600" i="1" dirty="0">
                <a:latin typeface="Times New Roman"/>
                <a:cs typeface="Times New Roman"/>
              </a:rPr>
              <a:t>24</a:t>
            </a:r>
            <a:r>
              <a:rPr lang="en-GB" sz="1600" dirty="0">
                <a:latin typeface="Times New Roman"/>
                <a:cs typeface="Times New Roman"/>
              </a:rPr>
              <a:t>(1), 51-55. Retrieved from https://search-proquest-com.ezproxy.fhsu.edu/docview/1655503487?accountid=27424 </a:t>
            </a:r>
            <a:endParaRPr lang="en-GB" dirty="0">
              <a:cs typeface="Times New Roman" panose="02020603050405020304" pitchFamily="18" charset="0"/>
            </a:endParaRPr>
          </a:p>
          <a:p>
            <a:pPr marL="457200" indent="-457200"/>
            <a:r>
              <a:rPr lang="en-GB" sz="1600" dirty="0">
                <a:latin typeface="Times New Roman"/>
                <a:cs typeface="Times New Roman"/>
              </a:rPr>
              <a:t>Kuwaiti, A., &amp; </a:t>
            </a:r>
            <a:r>
              <a:rPr lang="en-GB" sz="1600" dirty="0" err="1">
                <a:latin typeface="Times New Roman"/>
                <a:cs typeface="Times New Roman"/>
              </a:rPr>
              <a:t>Subbarayalu</a:t>
            </a:r>
            <a:r>
              <a:rPr lang="en-GB" sz="1600" dirty="0">
                <a:latin typeface="Times New Roman"/>
                <a:cs typeface="Times New Roman"/>
              </a:rPr>
              <a:t>, A. (2017). Reducing patients’ falls rate in an Academic Medical </a:t>
            </a:r>
            <a:r>
              <a:rPr lang="en-GB" sz="1600" dirty="0" err="1">
                <a:latin typeface="Times New Roman"/>
                <a:cs typeface="Times New Roman"/>
              </a:rPr>
              <a:t>Center</a:t>
            </a:r>
            <a:r>
              <a:rPr lang="en-GB" sz="1600" dirty="0">
                <a:latin typeface="Times New Roman"/>
                <a:cs typeface="Times New Roman"/>
              </a:rPr>
              <a:t> (AMC) using Six Sigma “DMAIC” approach. </a:t>
            </a:r>
            <a:r>
              <a:rPr lang="en-GB" sz="1600" i="1" dirty="0">
                <a:latin typeface="Times New Roman"/>
                <a:cs typeface="Times New Roman"/>
              </a:rPr>
              <a:t>International Journal of Health Care Quality Assurance,</a:t>
            </a:r>
            <a:r>
              <a:rPr lang="en-GB" sz="1600" dirty="0">
                <a:latin typeface="Times New Roman"/>
                <a:cs typeface="Times New Roman"/>
              </a:rPr>
              <a:t> </a:t>
            </a:r>
            <a:r>
              <a:rPr lang="en-GB" sz="1600" i="1" dirty="0">
                <a:latin typeface="Times New Roman"/>
                <a:cs typeface="Times New Roman"/>
              </a:rPr>
              <a:t>30</a:t>
            </a:r>
            <a:r>
              <a:rPr lang="en-GB" sz="1600" dirty="0">
                <a:latin typeface="Times New Roman"/>
                <a:cs typeface="Times New Roman"/>
              </a:rPr>
              <a:t>(4), 373-384. doi:10.1108/IJHCQA-03-2016-0030 </a:t>
            </a:r>
            <a:endParaRPr lang="en-GB">
              <a:cs typeface="Times New Roman"/>
            </a:endParaRPr>
          </a:p>
          <a:p>
            <a:pPr marL="457200" indent="-457200"/>
            <a:r>
              <a:rPr lang="en-GB" sz="1600" dirty="0">
                <a:latin typeface="Times New Roman"/>
                <a:cs typeface="Times New Roman"/>
              </a:rPr>
              <a:t>Maddigan, J., Butler, M., &amp; Davidson, J. (2019). Changing nursing practice: Implementation challenges of intentional rounding on three rehabilitation units. </a:t>
            </a:r>
            <a:r>
              <a:rPr lang="en-GB" sz="1600" i="1" dirty="0">
                <a:latin typeface="Times New Roman"/>
                <a:cs typeface="Times New Roman"/>
              </a:rPr>
              <a:t>Healthcare Management Forum,</a:t>
            </a:r>
            <a:r>
              <a:rPr lang="en-GB" sz="1600" dirty="0">
                <a:latin typeface="Times New Roman"/>
                <a:cs typeface="Times New Roman"/>
              </a:rPr>
              <a:t> </a:t>
            </a:r>
            <a:r>
              <a:rPr lang="en-GB" sz="1600" i="1" dirty="0">
                <a:latin typeface="Times New Roman"/>
                <a:cs typeface="Times New Roman"/>
              </a:rPr>
              <a:t>32</a:t>
            </a:r>
            <a:r>
              <a:rPr lang="en-GB" sz="1600" dirty="0">
                <a:latin typeface="Times New Roman"/>
                <a:cs typeface="Times New Roman"/>
              </a:rPr>
              <a:t>(5), 237-241. </a:t>
            </a:r>
            <a:r>
              <a:rPr lang="en-GB" sz="1600" dirty="0" err="1">
                <a:latin typeface="Times New Roman"/>
                <a:cs typeface="Times New Roman"/>
              </a:rPr>
              <a:t>doi</a:t>
            </a:r>
            <a:r>
              <a:rPr lang="en-GB" sz="1600" dirty="0">
                <a:latin typeface="Times New Roman"/>
                <a:cs typeface="Times New Roman"/>
              </a:rPr>
              <a:t>:  10.1177/0840470419849612</a:t>
            </a:r>
          </a:p>
          <a:p>
            <a:pPr marL="457200" indent="-457200"/>
            <a:r>
              <a:rPr lang="en-GB" sz="1600" dirty="0" err="1">
                <a:latin typeface="Times New Roman"/>
                <a:cs typeface="Times New Roman"/>
              </a:rPr>
              <a:t>Zadvinskis</a:t>
            </a:r>
            <a:r>
              <a:rPr lang="en-GB" sz="1600" dirty="0">
                <a:latin typeface="Times New Roman"/>
                <a:cs typeface="Times New Roman"/>
              </a:rPr>
              <a:t>, I. M., </a:t>
            </a:r>
            <a:r>
              <a:rPr lang="en-GB" sz="1600" dirty="0" err="1">
                <a:latin typeface="Times New Roman"/>
                <a:cs typeface="Times New Roman"/>
              </a:rPr>
              <a:t>Carr</a:t>
            </a:r>
            <a:r>
              <a:rPr lang="en-GB" sz="1600" dirty="0">
                <a:latin typeface="Times New Roman"/>
                <a:cs typeface="Times New Roman"/>
              </a:rPr>
              <a:t>, J. E., Schweitzer, K. D., Patil, N., Clifton, W., &amp; Ebert, K. (2019). The Impact of Nursing Work and Engagement on Patient Falls. </a:t>
            </a:r>
            <a:r>
              <a:rPr lang="en-GB" sz="1600" i="1" dirty="0">
                <a:latin typeface="Times New Roman"/>
                <a:cs typeface="Times New Roman"/>
              </a:rPr>
              <a:t>JONA: The Journal of Nursing Administration,</a:t>
            </a:r>
            <a:r>
              <a:rPr lang="en-GB" sz="1600" dirty="0">
                <a:latin typeface="Times New Roman"/>
                <a:cs typeface="Times New Roman"/>
              </a:rPr>
              <a:t> </a:t>
            </a:r>
            <a:r>
              <a:rPr lang="en-GB" sz="1600" i="1" dirty="0">
                <a:latin typeface="Times New Roman"/>
                <a:cs typeface="Times New Roman"/>
              </a:rPr>
              <a:t>49</a:t>
            </a:r>
            <a:r>
              <a:rPr lang="en-GB" sz="1600" dirty="0">
                <a:latin typeface="Times New Roman"/>
                <a:cs typeface="Times New Roman"/>
              </a:rPr>
              <a:t>(11), 531-537. </a:t>
            </a:r>
            <a:r>
              <a:rPr lang="en-GB" sz="1600" dirty="0" err="1">
                <a:latin typeface="Times New Roman"/>
                <a:cs typeface="Times New Roman"/>
              </a:rPr>
              <a:t>doi</a:t>
            </a:r>
            <a:r>
              <a:rPr lang="en-GB" sz="1600" dirty="0">
                <a:latin typeface="Times New Roman"/>
                <a:cs typeface="Times New Roman"/>
              </a:rPr>
              <a:t>: 10.1097/NNA.0000000000000808</a:t>
            </a:r>
            <a:endParaRPr lang="en-GB" dirty="0"/>
          </a:p>
        </p:txBody>
      </p:sp>
      <p:sp>
        <p:nvSpPr>
          <p:cNvPr id="15365" name="Rectangle 29">
            <a:extLst>
              <a:ext uri="{FF2B5EF4-FFF2-40B4-BE49-F238E27FC236}">
                <a16:creationId xmlns:a16="http://schemas.microsoft.com/office/drawing/2014/main" id="{36FB93C5-F5D1-4083-826D-C15326B37358}"/>
              </a:ext>
            </a:extLst>
          </p:cNvPr>
          <p:cNvSpPr>
            <a:spLocks noChangeArrowheads="1"/>
          </p:cNvSpPr>
          <p:nvPr/>
        </p:nvSpPr>
        <p:spPr bwMode="auto">
          <a:xfrm>
            <a:off x="416448" y="3600890"/>
            <a:ext cx="7416554" cy="16985835"/>
          </a:xfrm>
          <a:prstGeom prst="rect">
            <a:avLst/>
          </a:prstGeom>
          <a:solidFill>
            <a:schemeClr val="bg1"/>
          </a:solidFill>
          <a:ln w="9525">
            <a:solidFill>
              <a:srgbClr val="000000"/>
            </a:solidFill>
            <a:miter lim="800000"/>
            <a:headEnd/>
            <a:tailEnd/>
          </a:ln>
        </p:spPr>
        <p:txBody>
          <a:bodyPr lIns="255384" tIns="255384" rIns="255384" bIns="255384" anchor="t"/>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pPr>
            <a:r>
              <a:rPr lang="en-GB" altLang="en-US" sz="2800" b="1" dirty="0">
                <a:solidFill>
                  <a:srgbClr val="CC3300"/>
                </a:solidFill>
                <a:latin typeface="Arial"/>
                <a:cs typeface="Arial"/>
              </a:rPr>
              <a:t>Introduction</a:t>
            </a:r>
          </a:p>
          <a:p>
            <a:pPr>
              <a:spcBef>
                <a:spcPts val="2000"/>
              </a:spcBef>
            </a:pPr>
            <a:r>
              <a:rPr lang="en-US" sz="2400" dirty="0">
                <a:latin typeface="Times New Roman"/>
                <a:cs typeface="Times New Roman"/>
              </a:rPr>
              <a:t>Patient falls cause physical and psychological harm to patients, increase healthcare costs related to injuries and increased lengths of stay, and may lead to legal settlements costing millions of dollars (Chu, 2017).  Costs from preventable patient falls are not reimbursed by the centers for Medicare and Medicaid Services (2016) and hospitals must absorb these costs.  Cause of falls can be categorized as problems with nursing staff, patient and family, equipment, environment, and the organization or system (</a:t>
            </a:r>
            <a:r>
              <a:rPr lang="en-US" sz="2400" dirty="0" err="1">
                <a:latin typeface="Times New Roman"/>
                <a:cs typeface="Times New Roman"/>
              </a:rPr>
              <a:t>Stoeckle</a:t>
            </a:r>
            <a:r>
              <a:rPr lang="en-US" sz="2400" dirty="0">
                <a:latin typeface="Times New Roman"/>
                <a:cs typeface="Times New Roman"/>
              </a:rPr>
              <a:t>, </a:t>
            </a:r>
            <a:r>
              <a:rPr lang="en-US" sz="2400" dirty="0" err="1">
                <a:latin typeface="Times New Roman"/>
                <a:cs typeface="Times New Roman"/>
              </a:rPr>
              <a:t>Iseler</a:t>
            </a:r>
            <a:r>
              <a:rPr lang="en-US" sz="2400" dirty="0">
                <a:latin typeface="Times New Roman"/>
                <a:cs typeface="Times New Roman"/>
              </a:rPr>
              <a:t>, Havey, &amp; </a:t>
            </a:r>
            <a:r>
              <a:rPr lang="en-US" sz="2400" dirty="0" err="1">
                <a:latin typeface="Times New Roman"/>
                <a:cs typeface="Times New Roman"/>
              </a:rPr>
              <a:t>Abersold</a:t>
            </a:r>
            <a:r>
              <a:rPr lang="en-US" sz="2400" dirty="0">
                <a:latin typeface="Times New Roman"/>
                <a:cs typeface="Times New Roman"/>
              </a:rPr>
              <a:t>, 2018).</a:t>
            </a:r>
          </a:p>
          <a:p>
            <a:pPr>
              <a:spcBef>
                <a:spcPts val="2000"/>
              </a:spcBef>
            </a:pPr>
            <a:r>
              <a:rPr lang="en-US" sz="2400" dirty="0">
                <a:latin typeface="Times New Roman"/>
                <a:cs typeface="Times New Roman"/>
              </a:rPr>
              <a:t>Hospitals rely on fall risk assessments and fall prevention bundles including signs and identifying wrist bands, non-slip footwear, bed alarms, ensuring clear floors and adequate lighting.  Purposeful hourly rounding has been added to the standard bundle to prevent falls.  </a:t>
            </a:r>
          </a:p>
          <a:p>
            <a:pPr>
              <a:spcBef>
                <a:spcPct val="50000"/>
              </a:spcBef>
            </a:pPr>
            <a:r>
              <a:rPr lang="en-GB" altLang="en-US" sz="2400" b="1" dirty="0">
                <a:solidFill>
                  <a:srgbClr val="CC3300"/>
                </a:solidFill>
                <a:latin typeface="Arial"/>
                <a:cs typeface="Arial"/>
              </a:rPr>
              <a:t>Research Question</a:t>
            </a:r>
            <a:endParaRPr lang="en-GB" altLang="en-US" sz="2400" b="1" dirty="0">
              <a:solidFill>
                <a:srgbClr val="CC3300"/>
              </a:solidFill>
              <a:latin typeface="Arial" panose="020B0604020202020204" pitchFamily="34" charset="0"/>
              <a:cs typeface="Arial"/>
            </a:endParaRPr>
          </a:p>
          <a:p>
            <a:pPr>
              <a:spcBef>
                <a:spcPct val="50000"/>
              </a:spcBef>
            </a:pPr>
            <a:endParaRPr lang="en-GB" altLang="en-US" sz="2400" b="1" dirty="0">
              <a:solidFill>
                <a:srgbClr val="CC3300"/>
              </a:solidFill>
              <a:latin typeface="Arial" panose="020B0604020202020204" pitchFamily="34" charset="0"/>
              <a:cs typeface="Arial" panose="020B0604020202020204" pitchFamily="34" charset="0"/>
            </a:endParaRPr>
          </a:p>
          <a:p>
            <a:pPr>
              <a:spcBef>
                <a:spcPct val="50000"/>
              </a:spcBef>
            </a:pPr>
            <a:endParaRPr lang="en-GB" altLang="en-US" sz="2400" b="1" dirty="0">
              <a:solidFill>
                <a:srgbClr val="CC3300"/>
              </a:solidFill>
              <a:latin typeface="Arial" panose="020B0604020202020204" pitchFamily="34" charset="0"/>
              <a:cs typeface="Arial" panose="020B0604020202020204" pitchFamily="34" charset="0"/>
            </a:endParaRPr>
          </a:p>
          <a:p>
            <a:pPr>
              <a:spcBef>
                <a:spcPct val="50000"/>
              </a:spcBef>
            </a:pPr>
            <a:endParaRPr lang="en-GB" altLang="en-US" sz="2400" b="1" dirty="0">
              <a:solidFill>
                <a:srgbClr val="CC3300"/>
              </a:solidFill>
              <a:latin typeface="Arial" panose="020B0604020202020204" pitchFamily="34" charset="0"/>
              <a:cs typeface="Arial" panose="020B0604020202020204" pitchFamily="34" charset="0"/>
            </a:endParaRPr>
          </a:p>
          <a:p>
            <a:pPr>
              <a:spcBef>
                <a:spcPct val="50000"/>
              </a:spcBef>
            </a:pPr>
            <a:r>
              <a:rPr lang="en-GB" altLang="en-US" sz="2400" b="1" dirty="0">
                <a:solidFill>
                  <a:srgbClr val="CC3300"/>
                </a:solidFill>
                <a:latin typeface="Arial"/>
                <a:cs typeface="Arial"/>
              </a:rPr>
              <a:t>Purpose </a:t>
            </a:r>
            <a:endParaRPr lang="en-GB" dirty="0">
              <a:cs typeface="Times New Roman"/>
            </a:endParaRPr>
          </a:p>
          <a:p>
            <a:pPr>
              <a:spcBef>
                <a:spcPct val="50000"/>
              </a:spcBef>
            </a:pPr>
            <a:r>
              <a:rPr lang="en-US" altLang="en-US" sz="2400" dirty="0">
                <a:latin typeface="Times New Roman"/>
                <a:cs typeface="Times New Roman"/>
              </a:rPr>
              <a:t>One of the more recent additions to the patient fall prevention toolbox is the use of nurse hourly rounding. Given the efficiency pressures on a nurse's time, does adding hourly rounding significantly reduce patient falls?</a:t>
            </a:r>
          </a:p>
          <a:p>
            <a:pPr>
              <a:spcBef>
                <a:spcPct val="20000"/>
              </a:spcBef>
            </a:pPr>
            <a:r>
              <a:rPr lang="en-GB" sz="2400" b="1" dirty="0">
                <a:solidFill>
                  <a:srgbClr val="C00000"/>
                </a:solidFill>
                <a:latin typeface="Arial"/>
                <a:cs typeface="Arial"/>
              </a:rPr>
              <a:t>Conceptual Framework</a:t>
            </a:r>
            <a:endParaRPr lang="en-GB" sz="2400" dirty="0">
              <a:solidFill>
                <a:srgbClr val="C00000"/>
              </a:solidFill>
              <a:latin typeface="Times New Roman"/>
              <a:cs typeface="Times New Roman"/>
            </a:endParaRPr>
          </a:p>
          <a:p>
            <a:pPr>
              <a:spcBef>
                <a:spcPct val="20000"/>
              </a:spcBef>
            </a:pPr>
            <a:r>
              <a:rPr lang="en-US" sz="2400" dirty="0">
                <a:latin typeface="Times New Roman"/>
                <a:cs typeface="Times New Roman"/>
              </a:rPr>
              <a:t>The basic underlying principle for this systematic review of literature comes from the Neuman's system model (Dewan &amp; </a:t>
            </a:r>
            <a:r>
              <a:rPr lang="en-GB" sz="2400" dirty="0">
                <a:latin typeface="Times New Roman"/>
                <a:cs typeface="Times New Roman"/>
              </a:rPr>
              <a:t>Ume-</a:t>
            </a:r>
            <a:r>
              <a:rPr lang="en-GB" sz="2400" dirty="0" err="1">
                <a:latin typeface="Times New Roman"/>
                <a:cs typeface="Times New Roman"/>
              </a:rPr>
              <a:t>Nwagbo</a:t>
            </a:r>
            <a:r>
              <a:rPr lang="en-GB" sz="2400" dirty="0">
                <a:latin typeface="Times New Roman"/>
                <a:cs typeface="Times New Roman"/>
              </a:rPr>
              <a:t>, 2006). The patient is the primary system and responds to stressors, attempting to maintain stability.  In this systems model prevention and risk reduction are the primary interventions. Secondary prevention manages symptoms in response to stressors, attempting to reduce noxious effects, and tertiary prevention includes the patient's adjustment as they heal and maintain health.  Fall and injury prevention is applicable in each level. </a:t>
            </a:r>
            <a:endParaRPr lang="en-GB" sz="2400">
              <a:cs typeface="Times New Roman"/>
            </a:endParaRPr>
          </a:p>
        </p:txBody>
      </p:sp>
      <p:sp>
        <p:nvSpPr>
          <p:cNvPr id="15367" name="Rectangle 31">
            <a:extLst>
              <a:ext uri="{FF2B5EF4-FFF2-40B4-BE49-F238E27FC236}">
                <a16:creationId xmlns:a16="http://schemas.microsoft.com/office/drawing/2014/main" id="{B261790D-8E04-47AF-A4F1-E3A7FF78592A}"/>
              </a:ext>
            </a:extLst>
          </p:cNvPr>
          <p:cNvSpPr>
            <a:spLocks noChangeArrowheads="1"/>
          </p:cNvSpPr>
          <p:nvPr/>
        </p:nvSpPr>
        <p:spPr bwMode="auto">
          <a:xfrm>
            <a:off x="16149504" y="4799692"/>
            <a:ext cx="7271809" cy="157812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nchor="t"/>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pPr>
            <a:r>
              <a:rPr lang="en-GB" altLang="en-US" sz="2800" b="1" dirty="0">
                <a:solidFill>
                  <a:srgbClr val="CC3300"/>
                </a:solidFill>
                <a:latin typeface="Arial"/>
                <a:cs typeface="Arial"/>
              </a:rPr>
              <a:t>Results</a:t>
            </a:r>
          </a:p>
          <a:p>
            <a:pPr>
              <a:spcBef>
                <a:spcPct val="50000"/>
              </a:spcBef>
            </a:pPr>
            <a:r>
              <a:rPr lang="en-AU" altLang="en-US" sz="2400" dirty="0">
                <a:latin typeface="Times New Roman"/>
                <a:cs typeface="Arial"/>
              </a:rPr>
              <a:t>Although hourly nurse rounding has been shown to have an impact along with other fall prevention actions, current studies provide no clear indication that purposeful rounding will always reduce patient fall rates.</a:t>
            </a:r>
            <a:endParaRPr lang="en-AU" altLang="en-US" sz="2400" dirty="0">
              <a:latin typeface="Times New Roman"/>
            </a:endParaRPr>
          </a:p>
          <a:p>
            <a:pPr>
              <a:spcBef>
                <a:spcPct val="50000"/>
              </a:spcBef>
            </a:pPr>
            <a:r>
              <a:rPr lang="en-AU" altLang="en-US" sz="2400" dirty="0">
                <a:solidFill>
                  <a:srgbClr val="000000"/>
                </a:solidFill>
                <a:latin typeface="Times New Roman"/>
                <a:cs typeface="Arial"/>
              </a:rPr>
              <a:t>Figure 1 below comes from one of the multi-unit studies and is representative of this overall review. Results across studies varied with two studies indicating a statistically significant reduction in fall rates, two studies indicated a reduction in fall rates that was not statistically significant, one multi-unit study (</a:t>
            </a:r>
            <a:r>
              <a:rPr lang="en-AU" altLang="en-US" sz="2400" dirty="0" err="1">
                <a:solidFill>
                  <a:srgbClr val="000000"/>
                </a:solidFill>
                <a:latin typeface="Times New Roman"/>
                <a:cs typeface="Arial"/>
              </a:rPr>
              <a:t>Zadvinskis</a:t>
            </a:r>
            <a:r>
              <a:rPr lang="en-AU" altLang="en-US" sz="2400" dirty="0">
                <a:solidFill>
                  <a:srgbClr val="000000"/>
                </a:solidFill>
                <a:latin typeface="Times New Roman"/>
                <a:cs typeface="Arial"/>
              </a:rPr>
              <a:t>, et al. 2019) had reduction of falls on units with fewer nurses and an increase in falls on units with more nurses, and the study below with two units showing non-significant reductions and one unit with an increase in falls.</a:t>
            </a:r>
          </a:p>
          <a:p>
            <a:pPr>
              <a:spcBef>
                <a:spcPct val="50000"/>
              </a:spcBef>
            </a:pPr>
            <a:endParaRPr lang="en-US" altLang="en-US" sz="2800" b="1" dirty="0">
              <a:solidFill>
                <a:srgbClr val="CC3300"/>
              </a:solidFill>
              <a:latin typeface="Arial" panose="020B0604020202020204" pitchFamily="34" charset="0"/>
              <a:cs typeface="Arial"/>
            </a:endParaRPr>
          </a:p>
          <a:p>
            <a:pPr>
              <a:spcBef>
                <a:spcPct val="50000"/>
              </a:spcBef>
            </a:pPr>
            <a:endParaRPr lang="en-US" altLang="en-US" sz="2800" b="1" dirty="0">
              <a:solidFill>
                <a:srgbClr val="CC3300"/>
              </a:solidFill>
              <a:latin typeface="Arial" panose="020B0604020202020204" pitchFamily="34" charset="0"/>
              <a:cs typeface="Arial"/>
            </a:endParaRPr>
          </a:p>
          <a:p>
            <a:pPr>
              <a:spcBef>
                <a:spcPct val="50000"/>
              </a:spcBef>
            </a:pPr>
            <a:endParaRPr lang="en-US" altLang="en-US" sz="2800" b="1" dirty="0">
              <a:solidFill>
                <a:srgbClr val="CC3300"/>
              </a:solidFill>
              <a:latin typeface="Arial" panose="020B0604020202020204" pitchFamily="34" charset="0"/>
              <a:cs typeface="Arial"/>
            </a:endParaRPr>
          </a:p>
          <a:p>
            <a:pPr>
              <a:spcBef>
                <a:spcPct val="50000"/>
              </a:spcBef>
            </a:pPr>
            <a:endParaRPr lang="en-US" altLang="en-US" sz="2800" b="1" dirty="0">
              <a:solidFill>
                <a:srgbClr val="CC3300"/>
              </a:solidFill>
              <a:latin typeface="Arial" panose="020B0604020202020204" pitchFamily="34" charset="0"/>
              <a:cs typeface="Arial"/>
            </a:endParaRPr>
          </a:p>
          <a:p>
            <a:pPr>
              <a:spcBef>
                <a:spcPct val="50000"/>
              </a:spcBef>
            </a:pPr>
            <a:endParaRPr lang="en-US" altLang="en-US" sz="2800" b="1" dirty="0">
              <a:solidFill>
                <a:srgbClr val="CC3300"/>
              </a:solidFill>
              <a:latin typeface="Arial" panose="020B0604020202020204" pitchFamily="34" charset="0"/>
              <a:cs typeface="Arial"/>
            </a:endParaRPr>
          </a:p>
          <a:p>
            <a:pPr>
              <a:spcBef>
                <a:spcPct val="50000"/>
              </a:spcBef>
            </a:pPr>
            <a:endParaRPr lang="en-US" altLang="en-US" sz="2800" b="1" dirty="0">
              <a:solidFill>
                <a:srgbClr val="CC3300"/>
              </a:solidFill>
              <a:latin typeface="Arial" panose="020B0604020202020204" pitchFamily="34" charset="0"/>
              <a:cs typeface="Arial"/>
            </a:endParaRPr>
          </a:p>
          <a:p>
            <a:pPr>
              <a:spcBef>
                <a:spcPct val="50000"/>
              </a:spcBef>
            </a:pPr>
            <a:endParaRPr lang="en-US" altLang="en-US" sz="2800" b="1" dirty="0">
              <a:solidFill>
                <a:srgbClr val="CC3300"/>
              </a:solidFill>
              <a:latin typeface="Arial" panose="020B0604020202020204" pitchFamily="34" charset="0"/>
              <a:cs typeface="Arial"/>
            </a:endParaRPr>
          </a:p>
          <a:p>
            <a:pPr>
              <a:spcBef>
                <a:spcPct val="50000"/>
              </a:spcBef>
            </a:pPr>
            <a:endParaRPr lang="en-US" altLang="en-US" sz="2400" dirty="0">
              <a:latin typeface="Arial"/>
              <a:cs typeface="Arial"/>
            </a:endParaRPr>
          </a:p>
          <a:p>
            <a:pPr>
              <a:spcBef>
                <a:spcPct val="50000"/>
              </a:spcBef>
            </a:pPr>
            <a:endParaRPr lang="en-US" altLang="en-US" sz="2400" dirty="0">
              <a:latin typeface="Arial"/>
              <a:cs typeface="Arial"/>
            </a:endParaRPr>
          </a:p>
          <a:p>
            <a:pPr>
              <a:spcBef>
                <a:spcPct val="50000"/>
              </a:spcBef>
            </a:pPr>
            <a:r>
              <a:rPr lang="en-US" altLang="en-US" sz="2400" dirty="0">
                <a:latin typeface="Arial"/>
                <a:cs typeface="Arial"/>
              </a:rPr>
              <a:t>The results of the current study were similar to Hicks (2015) review that reported ten studies with decreases in falls, three that were not statistically significant, and four studies that showed no change in fall rates.</a:t>
            </a:r>
            <a:endParaRPr lang="en-US" altLang="en-US" sz="2400">
              <a:latin typeface="Arial" panose="020B0604020202020204" pitchFamily="34" charset="0"/>
              <a:cs typeface="Arial"/>
            </a:endParaRPr>
          </a:p>
          <a:p>
            <a:pPr>
              <a:spcBef>
                <a:spcPct val="50000"/>
              </a:spcBef>
            </a:pPr>
            <a:endParaRPr lang="en-US" altLang="en-US" sz="2400" dirty="0">
              <a:latin typeface="Arial" panose="020B0604020202020204" pitchFamily="34" charset="0"/>
              <a:cs typeface="Arial"/>
            </a:endParaRPr>
          </a:p>
        </p:txBody>
      </p:sp>
      <p:sp>
        <p:nvSpPr>
          <p:cNvPr id="15368" name="Rectangle 32">
            <a:extLst>
              <a:ext uri="{FF2B5EF4-FFF2-40B4-BE49-F238E27FC236}">
                <a16:creationId xmlns:a16="http://schemas.microsoft.com/office/drawing/2014/main" id="{7C50DDC0-7144-4C6A-B663-EC73E6101020}"/>
              </a:ext>
            </a:extLst>
          </p:cNvPr>
          <p:cNvSpPr>
            <a:spLocks noChangeArrowheads="1"/>
          </p:cNvSpPr>
          <p:nvPr/>
        </p:nvSpPr>
        <p:spPr bwMode="auto">
          <a:xfrm>
            <a:off x="24003000" y="3731193"/>
            <a:ext cx="7610614" cy="5680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nchor="t"/>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pPr>
            <a:r>
              <a:rPr lang="en-US" altLang="en-US" sz="2800" b="1" dirty="0">
                <a:solidFill>
                  <a:srgbClr val="CC3300"/>
                </a:solidFill>
                <a:latin typeface="Arial"/>
                <a:cs typeface="Arial"/>
              </a:rPr>
              <a:t>Implications for Nursing</a:t>
            </a:r>
          </a:p>
          <a:p>
            <a:pPr>
              <a:spcBef>
                <a:spcPct val="50000"/>
              </a:spcBef>
            </a:pPr>
            <a:r>
              <a:rPr lang="en-US" altLang="en-US" sz="2800" dirty="0">
                <a:latin typeface="Times New Roman"/>
                <a:cs typeface="Times New Roman"/>
              </a:rPr>
              <a:t>Although a statistically significant difference was not found in all studies, most studies did show a decrease in falls associated with purposeful nurse rounding. Any decrease in falls benefits patients, nurses, and organizations by preventing injury and associated costs.  Hourly rounding is simple  and inexpensive to implement, can lead to better nursing care and improved patient outcomes.  </a:t>
            </a:r>
          </a:p>
        </p:txBody>
      </p:sp>
      <p:sp>
        <p:nvSpPr>
          <p:cNvPr id="15369" name="Text Box 2">
            <a:extLst>
              <a:ext uri="{FF2B5EF4-FFF2-40B4-BE49-F238E27FC236}">
                <a16:creationId xmlns:a16="http://schemas.microsoft.com/office/drawing/2014/main" id="{C421DBF0-4AFC-4CF5-B35D-C5FDE47E0C96}"/>
              </a:ext>
            </a:extLst>
          </p:cNvPr>
          <p:cNvSpPr txBox="1">
            <a:spLocks noChangeArrowheads="1"/>
          </p:cNvSpPr>
          <p:nvPr/>
        </p:nvSpPr>
        <p:spPr bwMode="auto">
          <a:xfrm>
            <a:off x="416448" y="362487"/>
            <a:ext cx="31197167" cy="2958848"/>
          </a:xfrm>
          <a:prstGeom prst="rect">
            <a:avLst/>
          </a:prstGeom>
          <a:solidFill>
            <a:srgbClr val="E1EFFF"/>
          </a:solidFill>
          <a:ln w="9525">
            <a:solidFill>
              <a:schemeClr val="tx1"/>
            </a:solidFill>
            <a:miter lim="800000"/>
            <a:headEnd/>
            <a:tailEnd/>
          </a:ln>
        </p:spPr>
        <p:txBody>
          <a:bodyPr wrap="square" lIns="383076" tIns="383076" rIns="383076" bIns="383076" anchor="t">
            <a:spAutoFit/>
          </a:bodyPr>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lgn="ctr"/>
            <a:r>
              <a:rPr lang="en-US" sz="7100" dirty="0">
                <a:latin typeface="Times New Roman"/>
                <a:cs typeface="Times New Roman"/>
              </a:rPr>
              <a:t>Hourly Rounding and Fall prevention- </a:t>
            </a:r>
            <a:endParaRPr lang="en-US" dirty="0">
              <a:cs typeface="Times New Roman"/>
            </a:endParaRPr>
          </a:p>
          <a:p>
            <a:pPr algn="ctr"/>
            <a:r>
              <a:rPr lang="en-US" sz="7100" dirty="0">
                <a:latin typeface="Times New Roman"/>
                <a:cs typeface="Times New Roman"/>
              </a:rPr>
              <a:t>A Review of Studies</a:t>
            </a:r>
            <a:endParaRPr lang="en-US">
              <a:cs typeface="Times New Roman"/>
            </a:endParaRPr>
          </a:p>
        </p:txBody>
      </p:sp>
      <p:sp>
        <p:nvSpPr>
          <p:cNvPr id="15370" name="Text Box 4">
            <a:extLst>
              <a:ext uri="{FF2B5EF4-FFF2-40B4-BE49-F238E27FC236}">
                <a16:creationId xmlns:a16="http://schemas.microsoft.com/office/drawing/2014/main" id="{75B50DAA-D183-4BA9-86F6-851FBCD3F310}"/>
              </a:ext>
            </a:extLst>
          </p:cNvPr>
          <p:cNvSpPr txBox="1">
            <a:spLocks noChangeArrowheads="1"/>
          </p:cNvSpPr>
          <p:nvPr/>
        </p:nvSpPr>
        <p:spPr bwMode="auto">
          <a:xfrm>
            <a:off x="833438" y="3094247"/>
            <a:ext cx="30337125" cy="1460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nchor="t"/>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lgn="ctr">
              <a:spcBef>
                <a:spcPct val="20000"/>
              </a:spcBef>
            </a:pPr>
            <a:r>
              <a:rPr lang="en-GB" altLang="en-US" sz="4000" b="1">
                <a:solidFill>
                  <a:schemeClr val="bg1"/>
                </a:solidFill>
                <a:latin typeface="Arial"/>
                <a:cs typeface="Arial"/>
              </a:rPr>
              <a:t>Dana D. Rohrbaugh, RN</a:t>
            </a:r>
            <a:endParaRPr lang="en-GB" altLang="en-US" sz="4000" b="1">
              <a:solidFill>
                <a:schemeClr val="bg1"/>
              </a:solidFill>
              <a:latin typeface="Arial" panose="020B0604020202020204" pitchFamily="34" charset="0"/>
              <a:cs typeface="Arial"/>
            </a:endParaRPr>
          </a:p>
          <a:p>
            <a:pPr algn="ctr">
              <a:spcBef>
                <a:spcPct val="20000"/>
              </a:spcBef>
            </a:pPr>
            <a:r>
              <a:rPr lang="en-GB" altLang="en-US" sz="3500">
                <a:solidFill>
                  <a:schemeClr val="bg1"/>
                </a:solidFill>
                <a:latin typeface="Arial" panose="020B0604020202020204" pitchFamily="34" charset="0"/>
              </a:rPr>
              <a:t>Fort Hays State University, Department of Nursing</a:t>
            </a:r>
          </a:p>
        </p:txBody>
      </p:sp>
      <p:pic>
        <p:nvPicPr>
          <p:cNvPr id="15377" name="Picture 3" descr="C:\WINDOWS\DESKTOP\Logos\unsw.wmf">
            <a:extLst>
              <a:ext uri="{FF2B5EF4-FFF2-40B4-BE49-F238E27FC236}">
                <a16:creationId xmlns:a16="http://schemas.microsoft.com/office/drawing/2014/main" id="{DB7A460C-3D91-4337-8CE7-B53C6CFD3328}"/>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44625" y="888877"/>
            <a:ext cx="1778000" cy="171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8" name="TextBox 1">
            <a:extLst>
              <a:ext uri="{FF2B5EF4-FFF2-40B4-BE49-F238E27FC236}">
                <a16:creationId xmlns:a16="http://schemas.microsoft.com/office/drawing/2014/main" id="{BD952E70-5B89-40F9-A15C-BA85FEFAA0CB}"/>
              </a:ext>
            </a:extLst>
          </p:cNvPr>
          <p:cNvSpPr txBox="1">
            <a:spLocks noChangeArrowheads="1"/>
          </p:cNvSpPr>
          <p:nvPr/>
        </p:nvSpPr>
        <p:spPr bwMode="auto">
          <a:xfrm>
            <a:off x="16517683" y="16389164"/>
            <a:ext cx="63836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p>
            <a:r>
              <a:rPr lang="en-US" altLang="en-US" sz="1800" i="1">
                <a:latin typeface="Times New Roman"/>
                <a:cs typeface="Times New Roman"/>
              </a:rPr>
              <a:t>Figure 1: Annual fall rates by unit </a:t>
            </a:r>
            <a:r>
              <a:rPr lang="en-US" sz="1600" i="1">
                <a:latin typeface="Times New Roman"/>
                <a:cs typeface="Times New Roman"/>
              </a:rPr>
              <a:t>DOI: (10.1177/0840470419849612) </a:t>
            </a:r>
            <a:endParaRPr lang="en-US" sz="1800" i="1">
              <a:cs typeface="Times New Roman"/>
            </a:endParaRPr>
          </a:p>
        </p:txBody>
      </p:sp>
      <p:sp>
        <p:nvSpPr>
          <p:cNvPr id="21" name="TextBox 1">
            <a:extLst>
              <a:ext uri="{FF2B5EF4-FFF2-40B4-BE49-F238E27FC236}">
                <a16:creationId xmlns:a16="http://schemas.microsoft.com/office/drawing/2014/main" id="{DC01033F-EB0B-4ACF-9DBB-DE35152A29C0}"/>
              </a:ext>
            </a:extLst>
          </p:cNvPr>
          <p:cNvSpPr txBox="1"/>
          <p:nvPr/>
        </p:nvSpPr>
        <p:spPr>
          <a:xfrm>
            <a:off x="586826" y="11719547"/>
            <a:ext cx="7017130" cy="156966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a:t>Among patients in an acute setting, does hourly rounding enhance the efficacy of a standard fall prevention bundle over a standard fall prevention bundle alone?</a:t>
            </a:r>
            <a:endParaRPr lang="en-US" sz="2400">
              <a:cs typeface="Calibri"/>
            </a:endParaRPr>
          </a:p>
        </p:txBody>
      </p:sp>
      <p:pic>
        <p:nvPicPr>
          <p:cNvPr id="2" name="Picture 2" descr="A screenshot of a cell phone&#10;&#10;Description generated with very high confidence">
            <a:extLst>
              <a:ext uri="{FF2B5EF4-FFF2-40B4-BE49-F238E27FC236}">
                <a16:creationId xmlns:a16="http://schemas.microsoft.com/office/drawing/2014/main" id="{2B24746D-B67C-406E-972A-D0736908D481}"/>
              </a:ext>
            </a:extLst>
          </p:cNvPr>
          <p:cNvPicPr>
            <a:picLocks noChangeAspect="1"/>
          </p:cNvPicPr>
          <p:nvPr/>
        </p:nvPicPr>
        <p:blipFill>
          <a:blip r:embed="rId4"/>
          <a:stretch>
            <a:fillRect/>
          </a:stretch>
        </p:blipFill>
        <p:spPr>
          <a:xfrm>
            <a:off x="16431654" y="12091964"/>
            <a:ext cx="6721572" cy="4156848"/>
          </a:xfrm>
          <a:prstGeom prst="rect">
            <a:avLst/>
          </a:prstGeom>
        </p:spPr>
      </p:pic>
      <p:sp>
        <p:nvSpPr>
          <p:cNvPr id="22" name="Rectangle 21">
            <a:extLst>
              <a:ext uri="{FF2B5EF4-FFF2-40B4-BE49-F238E27FC236}">
                <a16:creationId xmlns:a16="http://schemas.microsoft.com/office/drawing/2014/main" id="{5C6EB944-4B5A-4DFF-9388-857449FBE5A0}"/>
              </a:ext>
            </a:extLst>
          </p:cNvPr>
          <p:cNvSpPr>
            <a:spLocks noChangeArrowheads="1"/>
          </p:cNvSpPr>
          <p:nvPr/>
        </p:nvSpPr>
        <p:spPr bwMode="auto">
          <a:xfrm>
            <a:off x="8362567" y="4799693"/>
            <a:ext cx="7271810" cy="15798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nchor="t"/>
          <a:lstStyle>
            <a:defPPr>
              <a:defRPr lang="en-US"/>
            </a:defPPr>
            <a:lvl1pPr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1pPr>
            <a:lvl2pPr marL="323850" indent="133350"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2pPr>
            <a:lvl3pPr marL="647700" indent="266700"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3pPr>
            <a:lvl4pPr marL="971550" indent="400050"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4pPr>
            <a:lvl5pPr marL="1296988" indent="531813"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5pPr>
            <a:lvl6pPr marL="2286000" algn="l" defTabSz="914400" rtl="0" eaLnBrk="1" latinLnBrk="0" hangingPunct="1">
              <a:defRPr sz="1700" kern="1200">
                <a:solidFill>
                  <a:schemeClr val="tx1"/>
                </a:solidFill>
                <a:latin typeface="Times New Roman" panose="02020603050405020304" pitchFamily="18" charset="0"/>
                <a:ea typeface="+mn-ea"/>
                <a:cs typeface="+mn-cs"/>
              </a:defRPr>
            </a:lvl6pPr>
            <a:lvl7pPr marL="2743200" algn="l" defTabSz="914400" rtl="0" eaLnBrk="1" latinLnBrk="0" hangingPunct="1">
              <a:defRPr sz="1700" kern="1200">
                <a:solidFill>
                  <a:schemeClr val="tx1"/>
                </a:solidFill>
                <a:latin typeface="Times New Roman" panose="02020603050405020304" pitchFamily="18" charset="0"/>
                <a:ea typeface="+mn-ea"/>
                <a:cs typeface="+mn-cs"/>
              </a:defRPr>
            </a:lvl7pPr>
            <a:lvl8pPr marL="3200400" algn="l" defTabSz="914400" rtl="0" eaLnBrk="1" latinLnBrk="0" hangingPunct="1">
              <a:defRPr sz="1700" kern="1200">
                <a:solidFill>
                  <a:schemeClr val="tx1"/>
                </a:solidFill>
                <a:latin typeface="Times New Roman" panose="02020603050405020304" pitchFamily="18" charset="0"/>
                <a:ea typeface="+mn-ea"/>
                <a:cs typeface="+mn-cs"/>
              </a:defRPr>
            </a:lvl8pPr>
            <a:lvl9pPr marL="3657600" algn="l" defTabSz="914400" rtl="0" eaLnBrk="1" latinLnBrk="0" hangingPunct="1">
              <a:defRPr sz="1700" kern="1200">
                <a:solidFill>
                  <a:schemeClr val="tx1"/>
                </a:solidFill>
                <a:latin typeface="Times New Roman" panose="02020603050405020304" pitchFamily="18" charset="0"/>
                <a:ea typeface="+mn-ea"/>
                <a:cs typeface="+mn-cs"/>
              </a:defRPr>
            </a:lvl9pPr>
          </a:lstStyle>
          <a:p>
            <a:pPr>
              <a:spcBef>
                <a:spcPts val="0"/>
              </a:spcBef>
              <a:buSzPct val="60000"/>
            </a:pPr>
            <a:r>
              <a:rPr lang="en-GB" altLang="en-US" sz="2800" b="1" dirty="0">
                <a:solidFill>
                  <a:srgbClr val="CC3300"/>
                </a:solidFill>
                <a:latin typeface="Arial"/>
                <a:cs typeface="Arial"/>
              </a:rPr>
              <a:t>Methods</a:t>
            </a:r>
            <a:endParaRPr lang="en-US" dirty="0"/>
          </a:p>
          <a:p>
            <a:pPr>
              <a:spcBef>
                <a:spcPts val="1600"/>
              </a:spcBef>
            </a:pPr>
            <a:r>
              <a:rPr lang="en-US" altLang="en-US" sz="2400" dirty="0">
                <a:latin typeface="Times New Roman"/>
                <a:cs typeface="Times New Roman"/>
              </a:rPr>
              <a:t>The current study examined six peer reviewed research articles between 2015 and 2020 that used a pre/post methodological approach in acute care settings. The preconditions included the use of various primary fall prevention methods like fall risk assessment, patient education, nonslip socks, and others. The post conditions included the addition of nurse purposeful hourly rounding with some institutions increasing education </a:t>
            </a:r>
            <a:r>
              <a:rPr lang="en-US" altLang="en-US" sz="2400" dirty="0">
                <a:solidFill>
                  <a:srgbClr val="000000"/>
                </a:solidFill>
                <a:latin typeface="Times New Roman"/>
                <a:cs typeface="Times New Roman"/>
              </a:rPr>
              <a:t>and standard fall</a:t>
            </a:r>
            <a:r>
              <a:rPr lang="en-US" altLang="en-US" sz="2400" dirty="0">
                <a:latin typeface="Times New Roman"/>
                <a:cs typeface="Times New Roman"/>
              </a:rPr>
              <a:t> prevention efforts.</a:t>
            </a:r>
            <a:endParaRPr lang="en-US" altLang="en-US" sz="2400" dirty="0">
              <a:cs typeface="Times New Roman"/>
            </a:endParaRPr>
          </a:p>
          <a:p>
            <a:endParaRPr lang="en-US" altLang="en-US" sz="2400" dirty="0">
              <a:latin typeface="Times New Roman"/>
              <a:cs typeface="Times New Roman"/>
            </a:endParaRPr>
          </a:p>
          <a:p>
            <a:r>
              <a:rPr lang="en-US" altLang="en-US" sz="2400" dirty="0">
                <a:latin typeface="Times New Roman"/>
                <a:cs typeface="Times New Roman"/>
              </a:rPr>
              <a:t>In all studies pre-implementation data was drawn from hospital patient records. Post-implementation data included hospital patient records plus purposeful rounding reports (</a:t>
            </a:r>
            <a:r>
              <a:rPr lang="en-US" altLang="en-US" sz="2400" dirty="0" err="1">
                <a:latin typeface="Times New Roman"/>
                <a:cs typeface="Times New Roman"/>
              </a:rPr>
              <a:t>Zadvinskis</a:t>
            </a:r>
            <a:r>
              <a:rPr lang="en-US" altLang="en-US" sz="2400" dirty="0">
                <a:latin typeface="Times New Roman"/>
                <a:cs typeface="Times New Roman"/>
              </a:rPr>
              <a:t> et al. 2019, Maddigan, Butler, &amp; Davidson, 2019), a measure of quality characteristics (Kuwaiti &amp; </a:t>
            </a:r>
            <a:r>
              <a:rPr lang="en-US" altLang="en-US" sz="2400" dirty="0" err="1">
                <a:latin typeface="Times New Roman"/>
                <a:cs typeface="Times New Roman"/>
              </a:rPr>
              <a:t>Subbarayalu</a:t>
            </a:r>
            <a:r>
              <a:rPr lang="en-US" altLang="en-US" sz="2400" dirty="0">
                <a:latin typeface="Times New Roman"/>
                <a:cs typeface="Times New Roman"/>
              </a:rPr>
              <a:t>, 2017),  and rounding completion measurements (</a:t>
            </a:r>
            <a:r>
              <a:rPr lang="en-US" altLang="en-US" sz="2400" dirty="0" err="1">
                <a:latin typeface="Times New Roman"/>
                <a:cs typeface="Times New Roman"/>
              </a:rPr>
              <a:t>Goldsack</a:t>
            </a:r>
            <a:r>
              <a:rPr lang="en-US" altLang="en-US" sz="2400" dirty="0">
                <a:latin typeface="Times New Roman"/>
                <a:cs typeface="Times New Roman"/>
              </a:rPr>
              <a:t>, Bergey, et al., 2015). The implementation phase in all studies included various forms of purposeful nurse rounding training ranging from 30 days to nine months (Grille, Firth, &amp; Hatch 2019, Rim, </a:t>
            </a:r>
            <a:r>
              <a:rPr lang="en-US" altLang="en-US" sz="2400" dirty="0" err="1">
                <a:latin typeface="Times New Roman"/>
                <a:cs typeface="Times New Roman"/>
              </a:rPr>
              <a:t>Semanik</a:t>
            </a:r>
            <a:r>
              <a:rPr lang="en-US" altLang="en-US" sz="2400" dirty="0">
                <a:latin typeface="Times New Roman"/>
                <a:cs typeface="Times New Roman"/>
              </a:rPr>
              <a:t>, &amp; Miller, 2019).</a:t>
            </a:r>
          </a:p>
          <a:p>
            <a:endParaRPr lang="en-US" altLang="en-US" sz="2400" dirty="0">
              <a:latin typeface="Times New Roman"/>
              <a:cs typeface="Times New Roman"/>
            </a:endParaRPr>
          </a:p>
          <a:p>
            <a:r>
              <a:rPr lang="en-US" altLang="en-US" sz="2400" dirty="0">
                <a:latin typeface="Times New Roman"/>
                <a:cs typeface="Times New Roman"/>
              </a:rPr>
              <a:t>The pre and post-implementation data collection periods were not identified in all studies. Reporting studies ranged from 30 days to a year.  Three of the studies covered single hospital units and three studies covered multiple hospital units.</a:t>
            </a:r>
          </a:p>
          <a:p>
            <a:endParaRPr lang="en-US" altLang="en-US" sz="2800" dirty="0">
              <a:solidFill>
                <a:srgbClr val="FF0000"/>
              </a:solidFill>
              <a:latin typeface="Times New Roman"/>
              <a:cs typeface="Times New Roman"/>
            </a:endParaRPr>
          </a:p>
          <a:p>
            <a:r>
              <a:rPr lang="en-US" altLang="en-US" sz="2800" b="1" dirty="0">
                <a:solidFill>
                  <a:srgbClr val="C00000"/>
                </a:solidFill>
                <a:latin typeface="Times New Roman"/>
                <a:cs typeface="Times New Roman"/>
              </a:rPr>
              <a:t>Purposeful Hourly Rounding Components</a:t>
            </a:r>
            <a:endParaRPr lang="en-US" altLang="en-US" sz="2800" b="1">
              <a:solidFill>
                <a:srgbClr val="C00000"/>
              </a:solidFill>
              <a:cs typeface="Times New Roman"/>
            </a:endParaRPr>
          </a:p>
          <a:p>
            <a:r>
              <a:rPr lang="en-US" altLang="en-US" sz="2800" dirty="0">
                <a:solidFill>
                  <a:schemeClr val="accent2"/>
                </a:solidFill>
                <a:latin typeface="Times New Roman"/>
                <a:cs typeface="Times New Roman"/>
              </a:rPr>
              <a:t>Pain- assess pain and relief methods</a:t>
            </a:r>
          </a:p>
          <a:p>
            <a:r>
              <a:rPr lang="en-US" altLang="en-US" sz="2800" dirty="0">
                <a:solidFill>
                  <a:schemeClr val="accent2"/>
                </a:solidFill>
                <a:latin typeface="Times New Roman"/>
                <a:cs typeface="Times New Roman"/>
              </a:rPr>
              <a:t>Position – assist patients to reposition </a:t>
            </a:r>
          </a:p>
          <a:p>
            <a:r>
              <a:rPr lang="en-US" altLang="en-US" sz="2800" dirty="0">
                <a:solidFill>
                  <a:schemeClr val="accent2"/>
                </a:solidFill>
                <a:latin typeface="Times New Roman"/>
                <a:cs typeface="Times New Roman"/>
              </a:rPr>
              <a:t>Potty- help patients to toilet</a:t>
            </a:r>
          </a:p>
          <a:p>
            <a:r>
              <a:rPr lang="en-US" altLang="en-US" sz="2800" dirty="0">
                <a:solidFill>
                  <a:schemeClr val="accent2"/>
                </a:solidFill>
                <a:latin typeface="Times New Roman"/>
                <a:cs typeface="Times New Roman"/>
              </a:rPr>
              <a:t>Possessions- ensure patient can reach </a:t>
            </a:r>
          </a:p>
          <a:p>
            <a:r>
              <a:rPr lang="en-US" altLang="en-US" sz="2800" dirty="0">
                <a:solidFill>
                  <a:schemeClr val="accent2"/>
                </a:solidFill>
                <a:latin typeface="Times New Roman"/>
                <a:cs typeface="Times New Roman"/>
              </a:rPr>
              <a:t>     belongings, including call bell</a:t>
            </a:r>
            <a:endParaRPr lang="en-US">
              <a:solidFill>
                <a:schemeClr val="accent2"/>
              </a:solidFill>
              <a:cs typeface="Times New Roman"/>
            </a:endParaRPr>
          </a:p>
          <a:p>
            <a:r>
              <a:rPr lang="en-US" altLang="en-US" sz="2800" dirty="0">
                <a:solidFill>
                  <a:schemeClr val="accent2"/>
                </a:solidFill>
                <a:latin typeface="Times New Roman"/>
                <a:cs typeface="Times New Roman"/>
              </a:rPr>
              <a:t>Pumps- ensure equipment if functioning </a:t>
            </a:r>
          </a:p>
          <a:p>
            <a:r>
              <a:rPr lang="en-US" altLang="en-US" sz="2800" dirty="0">
                <a:solidFill>
                  <a:schemeClr val="accent2"/>
                </a:solidFill>
                <a:latin typeface="Times New Roman"/>
                <a:cs typeface="Times New Roman"/>
              </a:rPr>
              <a:t>     correctly and not in patient's way</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2969</TotalTime>
  <Words>469</Words>
  <Application>Microsoft Office PowerPoint</Application>
  <PresentationFormat>Custom</PresentationFormat>
  <Paragraphs>42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Company>UNSW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Katherine Gabel</cp:lastModifiedBy>
  <cp:revision>1550</cp:revision>
  <cp:lastPrinted>1999-09-02T03:17:39Z</cp:lastPrinted>
  <dcterms:created xsi:type="dcterms:W3CDTF">1997-10-24T05:44:18Z</dcterms:created>
  <dcterms:modified xsi:type="dcterms:W3CDTF">2020-03-11T22:41:12Z</dcterms:modified>
</cp:coreProperties>
</file>