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0" d="100"/>
          <a:sy n="40" d="100"/>
        </p:scale>
        <p:origin x="1896" y="10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FCE8-FC7D-4710-B1AB-219388BDF2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5B8FBD-7C02-4025-99EE-612002049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3B627E-CA47-43BE-B9E8-32BF7D8F3047}"/>
              </a:ext>
            </a:extLst>
          </p:cNvPr>
          <p:cNvSpPr>
            <a:spLocks noGrp="1"/>
          </p:cNvSpPr>
          <p:nvPr>
            <p:ph type="dt" sz="half" idx="10"/>
          </p:nvPr>
        </p:nvSpPr>
        <p:spPr/>
        <p:txBody>
          <a:bodyPr/>
          <a:lstStyle/>
          <a:p>
            <a:fld id="{43E1D5F5-3C98-41C6-BE0C-6302487BD716}" type="datetimeFigureOut">
              <a:rPr lang="en-US" smtClean="0"/>
              <a:t>12/9/2020</a:t>
            </a:fld>
            <a:endParaRPr lang="en-US"/>
          </a:p>
        </p:txBody>
      </p:sp>
      <p:sp>
        <p:nvSpPr>
          <p:cNvPr id="5" name="Footer Placeholder 4">
            <a:extLst>
              <a:ext uri="{FF2B5EF4-FFF2-40B4-BE49-F238E27FC236}">
                <a16:creationId xmlns:a16="http://schemas.microsoft.com/office/drawing/2014/main" id="{76C713EE-12B2-40A9-8C96-FA00FE4E38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B993B-017D-46E1-96B8-68A6B4A7D0B8}"/>
              </a:ext>
            </a:extLst>
          </p:cNvPr>
          <p:cNvSpPr>
            <a:spLocks noGrp="1"/>
          </p:cNvSpPr>
          <p:nvPr>
            <p:ph type="sldNum" sz="quarter" idx="12"/>
          </p:nvPr>
        </p:nvSpPr>
        <p:spPr/>
        <p:txBody>
          <a:bodyPr/>
          <a:lstStyle/>
          <a:p>
            <a:fld id="{D5E4D552-6827-4B7F-BBE8-A6FC460C50B2}" type="slidenum">
              <a:rPr lang="en-US" smtClean="0"/>
              <a:t>‹#›</a:t>
            </a:fld>
            <a:endParaRPr lang="en-US"/>
          </a:p>
        </p:txBody>
      </p:sp>
    </p:spTree>
    <p:extLst>
      <p:ext uri="{BB962C8B-B14F-4D97-AF65-F5344CB8AC3E}">
        <p14:creationId xmlns:p14="http://schemas.microsoft.com/office/powerpoint/2010/main" val="1804681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D4CB-B196-4127-B4A3-8542B56557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413568-0655-47CB-9089-189C7F8F22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71323-ABAD-4032-9D69-41D949AF6436}"/>
              </a:ext>
            </a:extLst>
          </p:cNvPr>
          <p:cNvSpPr>
            <a:spLocks noGrp="1"/>
          </p:cNvSpPr>
          <p:nvPr>
            <p:ph type="dt" sz="half" idx="10"/>
          </p:nvPr>
        </p:nvSpPr>
        <p:spPr/>
        <p:txBody>
          <a:bodyPr/>
          <a:lstStyle/>
          <a:p>
            <a:fld id="{43E1D5F5-3C98-41C6-BE0C-6302487BD716}" type="datetimeFigureOut">
              <a:rPr lang="en-US" smtClean="0"/>
              <a:t>12/9/2020</a:t>
            </a:fld>
            <a:endParaRPr lang="en-US"/>
          </a:p>
        </p:txBody>
      </p:sp>
      <p:sp>
        <p:nvSpPr>
          <p:cNvPr id="5" name="Footer Placeholder 4">
            <a:extLst>
              <a:ext uri="{FF2B5EF4-FFF2-40B4-BE49-F238E27FC236}">
                <a16:creationId xmlns:a16="http://schemas.microsoft.com/office/drawing/2014/main" id="{B9CAEE1C-8800-46EF-B4F0-4BEB1F6E2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B62DF-E7EF-41F4-A6DF-B13C8CFD376C}"/>
              </a:ext>
            </a:extLst>
          </p:cNvPr>
          <p:cNvSpPr>
            <a:spLocks noGrp="1"/>
          </p:cNvSpPr>
          <p:nvPr>
            <p:ph type="sldNum" sz="quarter" idx="12"/>
          </p:nvPr>
        </p:nvSpPr>
        <p:spPr/>
        <p:txBody>
          <a:bodyPr/>
          <a:lstStyle/>
          <a:p>
            <a:fld id="{D5E4D552-6827-4B7F-BBE8-A6FC460C50B2}" type="slidenum">
              <a:rPr lang="en-US" smtClean="0"/>
              <a:t>‹#›</a:t>
            </a:fld>
            <a:endParaRPr lang="en-US"/>
          </a:p>
        </p:txBody>
      </p:sp>
    </p:spTree>
    <p:extLst>
      <p:ext uri="{BB962C8B-B14F-4D97-AF65-F5344CB8AC3E}">
        <p14:creationId xmlns:p14="http://schemas.microsoft.com/office/powerpoint/2010/main" val="389182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D17CAB-8065-48C8-BC06-5F6DDB457E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59147-E931-4F73-953F-FD210F6F73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07C64-8706-4C21-8422-6E922120188F}"/>
              </a:ext>
            </a:extLst>
          </p:cNvPr>
          <p:cNvSpPr>
            <a:spLocks noGrp="1"/>
          </p:cNvSpPr>
          <p:nvPr>
            <p:ph type="dt" sz="half" idx="10"/>
          </p:nvPr>
        </p:nvSpPr>
        <p:spPr/>
        <p:txBody>
          <a:bodyPr/>
          <a:lstStyle/>
          <a:p>
            <a:fld id="{43E1D5F5-3C98-41C6-BE0C-6302487BD716}" type="datetimeFigureOut">
              <a:rPr lang="en-US" smtClean="0"/>
              <a:t>12/9/2020</a:t>
            </a:fld>
            <a:endParaRPr lang="en-US"/>
          </a:p>
        </p:txBody>
      </p:sp>
      <p:sp>
        <p:nvSpPr>
          <p:cNvPr id="5" name="Footer Placeholder 4">
            <a:extLst>
              <a:ext uri="{FF2B5EF4-FFF2-40B4-BE49-F238E27FC236}">
                <a16:creationId xmlns:a16="http://schemas.microsoft.com/office/drawing/2014/main" id="{EC224A6C-D3BC-40CE-AD55-572E462F8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5604B-5EF8-4D91-922C-1218341B8434}"/>
              </a:ext>
            </a:extLst>
          </p:cNvPr>
          <p:cNvSpPr>
            <a:spLocks noGrp="1"/>
          </p:cNvSpPr>
          <p:nvPr>
            <p:ph type="sldNum" sz="quarter" idx="12"/>
          </p:nvPr>
        </p:nvSpPr>
        <p:spPr/>
        <p:txBody>
          <a:bodyPr/>
          <a:lstStyle/>
          <a:p>
            <a:fld id="{D5E4D552-6827-4B7F-BBE8-A6FC460C50B2}" type="slidenum">
              <a:rPr lang="en-US" smtClean="0"/>
              <a:t>‹#›</a:t>
            </a:fld>
            <a:endParaRPr lang="en-US"/>
          </a:p>
        </p:txBody>
      </p:sp>
    </p:spTree>
    <p:extLst>
      <p:ext uri="{BB962C8B-B14F-4D97-AF65-F5344CB8AC3E}">
        <p14:creationId xmlns:p14="http://schemas.microsoft.com/office/powerpoint/2010/main" val="4076668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7379-4F30-4766-9115-C6980A253F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C26F4A-B1BA-46B9-9CFA-6F997EA6E0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B52913-48F3-4878-BCF0-90309A19DDB9}"/>
              </a:ext>
            </a:extLst>
          </p:cNvPr>
          <p:cNvSpPr>
            <a:spLocks noGrp="1"/>
          </p:cNvSpPr>
          <p:nvPr>
            <p:ph type="dt" sz="half" idx="10"/>
          </p:nvPr>
        </p:nvSpPr>
        <p:spPr/>
        <p:txBody>
          <a:bodyPr/>
          <a:lstStyle/>
          <a:p>
            <a:fld id="{43E1D5F5-3C98-41C6-BE0C-6302487BD716}" type="datetimeFigureOut">
              <a:rPr lang="en-US" smtClean="0"/>
              <a:t>12/9/2020</a:t>
            </a:fld>
            <a:endParaRPr lang="en-US"/>
          </a:p>
        </p:txBody>
      </p:sp>
      <p:sp>
        <p:nvSpPr>
          <p:cNvPr id="5" name="Footer Placeholder 4">
            <a:extLst>
              <a:ext uri="{FF2B5EF4-FFF2-40B4-BE49-F238E27FC236}">
                <a16:creationId xmlns:a16="http://schemas.microsoft.com/office/drawing/2014/main" id="{4D4A2BA0-F4D3-4AB3-9EF5-4AE558ACE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0784F-843E-4E46-925C-9A10994B06D3}"/>
              </a:ext>
            </a:extLst>
          </p:cNvPr>
          <p:cNvSpPr>
            <a:spLocks noGrp="1"/>
          </p:cNvSpPr>
          <p:nvPr>
            <p:ph type="sldNum" sz="quarter" idx="12"/>
          </p:nvPr>
        </p:nvSpPr>
        <p:spPr/>
        <p:txBody>
          <a:bodyPr/>
          <a:lstStyle/>
          <a:p>
            <a:fld id="{D5E4D552-6827-4B7F-BBE8-A6FC460C50B2}" type="slidenum">
              <a:rPr lang="en-US" smtClean="0"/>
              <a:t>‹#›</a:t>
            </a:fld>
            <a:endParaRPr lang="en-US"/>
          </a:p>
        </p:txBody>
      </p:sp>
    </p:spTree>
    <p:extLst>
      <p:ext uri="{BB962C8B-B14F-4D97-AF65-F5344CB8AC3E}">
        <p14:creationId xmlns:p14="http://schemas.microsoft.com/office/powerpoint/2010/main" val="3877442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6D9B-4535-46CF-9CDA-C24C4F05EE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9B7F2B-8024-4003-81B9-E35398922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ACE06C-52EE-44F1-BDE1-2B6CF7C028EA}"/>
              </a:ext>
            </a:extLst>
          </p:cNvPr>
          <p:cNvSpPr>
            <a:spLocks noGrp="1"/>
          </p:cNvSpPr>
          <p:nvPr>
            <p:ph type="dt" sz="half" idx="10"/>
          </p:nvPr>
        </p:nvSpPr>
        <p:spPr/>
        <p:txBody>
          <a:bodyPr/>
          <a:lstStyle/>
          <a:p>
            <a:fld id="{43E1D5F5-3C98-41C6-BE0C-6302487BD716}" type="datetimeFigureOut">
              <a:rPr lang="en-US" smtClean="0"/>
              <a:t>12/9/2020</a:t>
            </a:fld>
            <a:endParaRPr lang="en-US"/>
          </a:p>
        </p:txBody>
      </p:sp>
      <p:sp>
        <p:nvSpPr>
          <p:cNvPr id="5" name="Footer Placeholder 4">
            <a:extLst>
              <a:ext uri="{FF2B5EF4-FFF2-40B4-BE49-F238E27FC236}">
                <a16:creationId xmlns:a16="http://schemas.microsoft.com/office/drawing/2014/main" id="{800F14DD-E3B8-491F-9581-ECE362F06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81443-689A-48D1-BB2F-1B4DBCF4FB99}"/>
              </a:ext>
            </a:extLst>
          </p:cNvPr>
          <p:cNvSpPr>
            <a:spLocks noGrp="1"/>
          </p:cNvSpPr>
          <p:nvPr>
            <p:ph type="sldNum" sz="quarter" idx="12"/>
          </p:nvPr>
        </p:nvSpPr>
        <p:spPr/>
        <p:txBody>
          <a:bodyPr/>
          <a:lstStyle/>
          <a:p>
            <a:fld id="{D5E4D552-6827-4B7F-BBE8-A6FC460C50B2}" type="slidenum">
              <a:rPr lang="en-US" smtClean="0"/>
              <a:t>‹#›</a:t>
            </a:fld>
            <a:endParaRPr lang="en-US"/>
          </a:p>
        </p:txBody>
      </p:sp>
    </p:spTree>
    <p:extLst>
      <p:ext uri="{BB962C8B-B14F-4D97-AF65-F5344CB8AC3E}">
        <p14:creationId xmlns:p14="http://schemas.microsoft.com/office/powerpoint/2010/main" val="308390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F232-D494-42C2-B50A-8A068DA053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4B945-A7DE-417C-96BF-BF0C90E550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D15C64-67BD-4DA8-85C1-47DC31BC31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A14DBC-E925-41C5-A3F0-4899CD6A8279}"/>
              </a:ext>
            </a:extLst>
          </p:cNvPr>
          <p:cNvSpPr>
            <a:spLocks noGrp="1"/>
          </p:cNvSpPr>
          <p:nvPr>
            <p:ph type="dt" sz="half" idx="10"/>
          </p:nvPr>
        </p:nvSpPr>
        <p:spPr/>
        <p:txBody>
          <a:bodyPr/>
          <a:lstStyle/>
          <a:p>
            <a:fld id="{43E1D5F5-3C98-41C6-BE0C-6302487BD716}" type="datetimeFigureOut">
              <a:rPr lang="en-US" smtClean="0"/>
              <a:t>12/9/2020</a:t>
            </a:fld>
            <a:endParaRPr lang="en-US"/>
          </a:p>
        </p:txBody>
      </p:sp>
      <p:sp>
        <p:nvSpPr>
          <p:cNvPr id="6" name="Footer Placeholder 5">
            <a:extLst>
              <a:ext uri="{FF2B5EF4-FFF2-40B4-BE49-F238E27FC236}">
                <a16:creationId xmlns:a16="http://schemas.microsoft.com/office/drawing/2014/main" id="{BD17BEBB-3AAB-48EB-8CFA-B028CB28D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8CD33E-5834-408B-B733-F53A1C47BC7F}"/>
              </a:ext>
            </a:extLst>
          </p:cNvPr>
          <p:cNvSpPr>
            <a:spLocks noGrp="1"/>
          </p:cNvSpPr>
          <p:nvPr>
            <p:ph type="sldNum" sz="quarter" idx="12"/>
          </p:nvPr>
        </p:nvSpPr>
        <p:spPr/>
        <p:txBody>
          <a:bodyPr/>
          <a:lstStyle/>
          <a:p>
            <a:fld id="{D5E4D552-6827-4B7F-BBE8-A6FC460C50B2}" type="slidenum">
              <a:rPr lang="en-US" smtClean="0"/>
              <a:t>‹#›</a:t>
            </a:fld>
            <a:endParaRPr lang="en-US"/>
          </a:p>
        </p:txBody>
      </p:sp>
    </p:spTree>
    <p:extLst>
      <p:ext uri="{BB962C8B-B14F-4D97-AF65-F5344CB8AC3E}">
        <p14:creationId xmlns:p14="http://schemas.microsoft.com/office/powerpoint/2010/main" val="251614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B002-8FDC-4240-9055-DC9A5A4605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AD1770-E541-4C08-B699-342D53826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CB7F93-E699-4077-BCCE-A27BDC4676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649B75-6ED2-4297-A84B-D7C17A8B9F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E96DBF-AA61-4075-8062-FC96152A02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E8B72C-A384-417B-9668-5C113CA2D16B}"/>
              </a:ext>
            </a:extLst>
          </p:cNvPr>
          <p:cNvSpPr>
            <a:spLocks noGrp="1"/>
          </p:cNvSpPr>
          <p:nvPr>
            <p:ph type="dt" sz="half" idx="10"/>
          </p:nvPr>
        </p:nvSpPr>
        <p:spPr/>
        <p:txBody>
          <a:bodyPr/>
          <a:lstStyle/>
          <a:p>
            <a:fld id="{43E1D5F5-3C98-41C6-BE0C-6302487BD716}" type="datetimeFigureOut">
              <a:rPr lang="en-US" smtClean="0"/>
              <a:t>12/9/2020</a:t>
            </a:fld>
            <a:endParaRPr lang="en-US"/>
          </a:p>
        </p:txBody>
      </p:sp>
      <p:sp>
        <p:nvSpPr>
          <p:cNvPr id="8" name="Footer Placeholder 7">
            <a:extLst>
              <a:ext uri="{FF2B5EF4-FFF2-40B4-BE49-F238E27FC236}">
                <a16:creationId xmlns:a16="http://schemas.microsoft.com/office/drawing/2014/main" id="{1BBE680D-88CF-4FE7-81AA-A2112C5E8E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D00B17-8D25-4E8E-92FA-DC1C2CB2E24A}"/>
              </a:ext>
            </a:extLst>
          </p:cNvPr>
          <p:cNvSpPr>
            <a:spLocks noGrp="1"/>
          </p:cNvSpPr>
          <p:nvPr>
            <p:ph type="sldNum" sz="quarter" idx="12"/>
          </p:nvPr>
        </p:nvSpPr>
        <p:spPr/>
        <p:txBody>
          <a:bodyPr/>
          <a:lstStyle/>
          <a:p>
            <a:fld id="{D5E4D552-6827-4B7F-BBE8-A6FC460C50B2}" type="slidenum">
              <a:rPr lang="en-US" smtClean="0"/>
              <a:t>‹#›</a:t>
            </a:fld>
            <a:endParaRPr lang="en-US"/>
          </a:p>
        </p:txBody>
      </p:sp>
    </p:spTree>
    <p:extLst>
      <p:ext uri="{BB962C8B-B14F-4D97-AF65-F5344CB8AC3E}">
        <p14:creationId xmlns:p14="http://schemas.microsoft.com/office/powerpoint/2010/main" val="216676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5421-3A95-40A2-838E-164485E837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B2175A-64E9-4702-885F-EB42E65756C3}"/>
              </a:ext>
            </a:extLst>
          </p:cNvPr>
          <p:cNvSpPr>
            <a:spLocks noGrp="1"/>
          </p:cNvSpPr>
          <p:nvPr>
            <p:ph type="dt" sz="half" idx="10"/>
          </p:nvPr>
        </p:nvSpPr>
        <p:spPr/>
        <p:txBody>
          <a:bodyPr/>
          <a:lstStyle/>
          <a:p>
            <a:fld id="{43E1D5F5-3C98-41C6-BE0C-6302487BD716}" type="datetimeFigureOut">
              <a:rPr lang="en-US" smtClean="0"/>
              <a:t>12/9/2020</a:t>
            </a:fld>
            <a:endParaRPr lang="en-US"/>
          </a:p>
        </p:txBody>
      </p:sp>
      <p:sp>
        <p:nvSpPr>
          <p:cNvPr id="4" name="Footer Placeholder 3">
            <a:extLst>
              <a:ext uri="{FF2B5EF4-FFF2-40B4-BE49-F238E27FC236}">
                <a16:creationId xmlns:a16="http://schemas.microsoft.com/office/drawing/2014/main" id="{CFAEACF6-38AC-4DE8-8A99-891F07E385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E7D8F0-1645-482E-A653-3C779DC8C11D}"/>
              </a:ext>
            </a:extLst>
          </p:cNvPr>
          <p:cNvSpPr>
            <a:spLocks noGrp="1"/>
          </p:cNvSpPr>
          <p:nvPr>
            <p:ph type="sldNum" sz="quarter" idx="12"/>
          </p:nvPr>
        </p:nvSpPr>
        <p:spPr/>
        <p:txBody>
          <a:bodyPr/>
          <a:lstStyle/>
          <a:p>
            <a:fld id="{D5E4D552-6827-4B7F-BBE8-A6FC460C50B2}" type="slidenum">
              <a:rPr lang="en-US" smtClean="0"/>
              <a:t>‹#›</a:t>
            </a:fld>
            <a:endParaRPr lang="en-US"/>
          </a:p>
        </p:txBody>
      </p:sp>
    </p:spTree>
    <p:extLst>
      <p:ext uri="{BB962C8B-B14F-4D97-AF65-F5344CB8AC3E}">
        <p14:creationId xmlns:p14="http://schemas.microsoft.com/office/powerpoint/2010/main" val="148887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DD0362-E4EA-4A72-AA76-A4EB92F611CB}"/>
              </a:ext>
            </a:extLst>
          </p:cNvPr>
          <p:cNvSpPr>
            <a:spLocks noGrp="1"/>
          </p:cNvSpPr>
          <p:nvPr>
            <p:ph type="dt" sz="half" idx="10"/>
          </p:nvPr>
        </p:nvSpPr>
        <p:spPr/>
        <p:txBody>
          <a:bodyPr/>
          <a:lstStyle/>
          <a:p>
            <a:fld id="{43E1D5F5-3C98-41C6-BE0C-6302487BD716}" type="datetimeFigureOut">
              <a:rPr lang="en-US" smtClean="0"/>
              <a:t>12/9/2020</a:t>
            </a:fld>
            <a:endParaRPr lang="en-US"/>
          </a:p>
        </p:txBody>
      </p:sp>
      <p:sp>
        <p:nvSpPr>
          <p:cNvPr id="3" name="Footer Placeholder 2">
            <a:extLst>
              <a:ext uri="{FF2B5EF4-FFF2-40B4-BE49-F238E27FC236}">
                <a16:creationId xmlns:a16="http://schemas.microsoft.com/office/drawing/2014/main" id="{46CB58B5-9268-49CC-AD90-19C907DC7F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04FF7D-94AD-4843-B6DA-FBFE6DC40FE1}"/>
              </a:ext>
            </a:extLst>
          </p:cNvPr>
          <p:cNvSpPr>
            <a:spLocks noGrp="1"/>
          </p:cNvSpPr>
          <p:nvPr>
            <p:ph type="sldNum" sz="quarter" idx="12"/>
          </p:nvPr>
        </p:nvSpPr>
        <p:spPr/>
        <p:txBody>
          <a:bodyPr/>
          <a:lstStyle/>
          <a:p>
            <a:fld id="{D5E4D552-6827-4B7F-BBE8-A6FC460C50B2}" type="slidenum">
              <a:rPr lang="en-US" smtClean="0"/>
              <a:t>‹#›</a:t>
            </a:fld>
            <a:endParaRPr lang="en-US"/>
          </a:p>
        </p:txBody>
      </p:sp>
    </p:spTree>
    <p:extLst>
      <p:ext uri="{BB962C8B-B14F-4D97-AF65-F5344CB8AC3E}">
        <p14:creationId xmlns:p14="http://schemas.microsoft.com/office/powerpoint/2010/main" val="37205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B2BE-C3FF-4582-8F0A-4B4BAAD2EA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83F566-EE80-48CD-9ABA-D049F252F7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AA36DA-DE53-4019-A050-2453A7DF8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E9BD5C-47A6-4846-8F64-D99868AAD831}"/>
              </a:ext>
            </a:extLst>
          </p:cNvPr>
          <p:cNvSpPr>
            <a:spLocks noGrp="1"/>
          </p:cNvSpPr>
          <p:nvPr>
            <p:ph type="dt" sz="half" idx="10"/>
          </p:nvPr>
        </p:nvSpPr>
        <p:spPr/>
        <p:txBody>
          <a:bodyPr/>
          <a:lstStyle/>
          <a:p>
            <a:fld id="{43E1D5F5-3C98-41C6-BE0C-6302487BD716}" type="datetimeFigureOut">
              <a:rPr lang="en-US" smtClean="0"/>
              <a:t>12/9/2020</a:t>
            </a:fld>
            <a:endParaRPr lang="en-US"/>
          </a:p>
        </p:txBody>
      </p:sp>
      <p:sp>
        <p:nvSpPr>
          <p:cNvPr id="6" name="Footer Placeholder 5">
            <a:extLst>
              <a:ext uri="{FF2B5EF4-FFF2-40B4-BE49-F238E27FC236}">
                <a16:creationId xmlns:a16="http://schemas.microsoft.com/office/drawing/2014/main" id="{EF1CB19B-ACD4-4EE2-9E7C-5BAF9A6F2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65056D-CE6A-4DD9-83CA-4AAB84C0E068}"/>
              </a:ext>
            </a:extLst>
          </p:cNvPr>
          <p:cNvSpPr>
            <a:spLocks noGrp="1"/>
          </p:cNvSpPr>
          <p:nvPr>
            <p:ph type="sldNum" sz="quarter" idx="12"/>
          </p:nvPr>
        </p:nvSpPr>
        <p:spPr/>
        <p:txBody>
          <a:bodyPr/>
          <a:lstStyle/>
          <a:p>
            <a:fld id="{D5E4D552-6827-4B7F-BBE8-A6FC460C50B2}" type="slidenum">
              <a:rPr lang="en-US" smtClean="0"/>
              <a:t>‹#›</a:t>
            </a:fld>
            <a:endParaRPr lang="en-US"/>
          </a:p>
        </p:txBody>
      </p:sp>
    </p:spTree>
    <p:extLst>
      <p:ext uri="{BB962C8B-B14F-4D97-AF65-F5344CB8AC3E}">
        <p14:creationId xmlns:p14="http://schemas.microsoft.com/office/powerpoint/2010/main" val="36401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C39E-FC84-4266-85D6-84A6A7C48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B6F9D9-CE61-4D7E-AC2C-DC2123C57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7436A4-E629-463E-A79A-D0C1A9CCF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20A766-7E4D-4218-A273-B09454D59798}"/>
              </a:ext>
            </a:extLst>
          </p:cNvPr>
          <p:cNvSpPr>
            <a:spLocks noGrp="1"/>
          </p:cNvSpPr>
          <p:nvPr>
            <p:ph type="dt" sz="half" idx="10"/>
          </p:nvPr>
        </p:nvSpPr>
        <p:spPr/>
        <p:txBody>
          <a:bodyPr/>
          <a:lstStyle/>
          <a:p>
            <a:fld id="{43E1D5F5-3C98-41C6-BE0C-6302487BD716}" type="datetimeFigureOut">
              <a:rPr lang="en-US" smtClean="0"/>
              <a:t>12/9/2020</a:t>
            </a:fld>
            <a:endParaRPr lang="en-US"/>
          </a:p>
        </p:txBody>
      </p:sp>
      <p:sp>
        <p:nvSpPr>
          <p:cNvPr id="6" name="Footer Placeholder 5">
            <a:extLst>
              <a:ext uri="{FF2B5EF4-FFF2-40B4-BE49-F238E27FC236}">
                <a16:creationId xmlns:a16="http://schemas.microsoft.com/office/drawing/2014/main" id="{31095ACE-4C93-430E-A53C-9CA3F595F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1F5068-7141-4A10-9545-2E9CCC3B6A23}"/>
              </a:ext>
            </a:extLst>
          </p:cNvPr>
          <p:cNvSpPr>
            <a:spLocks noGrp="1"/>
          </p:cNvSpPr>
          <p:nvPr>
            <p:ph type="sldNum" sz="quarter" idx="12"/>
          </p:nvPr>
        </p:nvSpPr>
        <p:spPr/>
        <p:txBody>
          <a:bodyPr/>
          <a:lstStyle/>
          <a:p>
            <a:fld id="{D5E4D552-6827-4B7F-BBE8-A6FC460C50B2}" type="slidenum">
              <a:rPr lang="en-US" smtClean="0"/>
              <a:t>‹#›</a:t>
            </a:fld>
            <a:endParaRPr lang="en-US"/>
          </a:p>
        </p:txBody>
      </p:sp>
    </p:spTree>
    <p:extLst>
      <p:ext uri="{BB962C8B-B14F-4D97-AF65-F5344CB8AC3E}">
        <p14:creationId xmlns:p14="http://schemas.microsoft.com/office/powerpoint/2010/main" val="138494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5DFEC-507B-4F14-A613-7F1D417A9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F2DBE7-8915-45E2-9203-CCD9E9F1B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F120B-5526-4559-8A0F-46C639D074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1D5F5-3C98-41C6-BE0C-6302487BD716}" type="datetimeFigureOut">
              <a:rPr lang="en-US" smtClean="0"/>
              <a:t>12/9/2020</a:t>
            </a:fld>
            <a:endParaRPr lang="en-US"/>
          </a:p>
        </p:txBody>
      </p:sp>
      <p:sp>
        <p:nvSpPr>
          <p:cNvPr id="5" name="Footer Placeholder 4">
            <a:extLst>
              <a:ext uri="{FF2B5EF4-FFF2-40B4-BE49-F238E27FC236}">
                <a16:creationId xmlns:a16="http://schemas.microsoft.com/office/drawing/2014/main" id="{8FE0CEA9-6306-4B78-99F7-10AE155FA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315A8C-DA1F-410D-84C4-B1F30BC264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4D552-6827-4B7F-BBE8-A6FC460C50B2}" type="slidenum">
              <a:rPr lang="en-US" smtClean="0"/>
              <a:t>‹#›</a:t>
            </a:fld>
            <a:endParaRPr lang="en-US"/>
          </a:p>
        </p:txBody>
      </p:sp>
    </p:spTree>
    <p:extLst>
      <p:ext uri="{BB962C8B-B14F-4D97-AF65-F5344CB8AC3E}">
        <p14:creationId xmlns:p14="http://schemas.microsoft.com/office/powerpoint/2010/main" val="3978325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hyperlink" Target="https://www.hopkinsmedicine.org/health/conditions-and-diseases/coronavirus" TargetMode="External"/><Relationship Id="rId3" Type="http://schemas.openxmlformats.org/officeDocument/2006/relationships/slideLayout" Target="../slideLayouts/slideLayout2.xml"/><Relationship Id="rId7" Type="http://schemas.openxmlformats.org/officeDocument/2006/relationships/hyperlink" Target="https://edition.cnn.com/2020/10/11/sport/nba-finals-game-6-lakers-heat-spt-intl/index.html"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ttps://www.latimes.com/sports/story/2020-06-24/how-will-mlb-o" TargetMode="External"/><Relationship Id="rId5" Type="http://schemas.openxmlformats.org/officeDocument/2006/relationships/hyperlink" Target="ttps://www.nydailynews.com/entertainment/story-behind-brooklyn-d" TargetMode="External"/><Relationship Id="rId4" Type="http://schemas.openxmlformats.org/officeDocument/2006/relationships/image" Target="../media/image5.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69C60730-01D0-47F7-95AC-2C95C532FF10}"/>
              </a:ext>
            </a:extLst>
          </p:cNvPr>
          <p:cNvSpPr>
            <a:spLocks noGrp="1"/>
          </p:cNvSpPr>
          <p:nvPr>
            <p:ph type="ctrTitle"/>
          </p:nvPr>
        </p:nvSpPr>
        <p:spPr>
          <a:xfrm>
            <a:off x="753925" y="2076450"/>
            <a:ext cx="10684151" cy="1345134"/>
          </a:xfrm>
        </p:spPr>
        <p:txBody>
          <a:bodyPr anchor="ctr">
            <a:normAutofit fontScale="90000"/>
          </a:bodyPr>
          <a:lstStyle/>
          <a:p>
            <a:r>
              <a:rPr lang="en-US" sz="5600" dirty="0">
                <a:solidFill>
                  <a:srgbClr val="FFFFFF"/>
                </a:solidFill>
              </a:rPr>
              <a:t>Los Angeles Lakers and Dodgers winning championships and what it does for the city of LA</a:t>
            </a:r>
          </a:p>
        </p:txBody>
      </p:sp>
      <p:sp>
        <p:nvSpPr>
          <p:cNvPr id="3" name="Subtitle 2">
            <a:extLst>
              <a:ext uri="{FF2B5EF4-FFF2-40B4-BE49-F238E27FC236}">
                <a16:creationId xmlns:a16="http://schemas.microsoft.com/office/drawing/2014/main" id="{1453599F-F4D1-42A4-805C-80ACA62074CA}"/>
              </a:ext>
            </a:extLst>
          </p:cNvPr>
          <p:cNvSpPr>
            <a:spLocks noGrp="1"/>
          </p:cNvSpPr>
          <p:nvPr>
            <p:ph type="subTitle" idx="1"/>
          </p:nvPr>
        </p:nvSpPr>
        <p:spPr>
          <a:xfrm>
            <a:off x="1171575" y="4473360"/>
            <a:ext cx="9469211" cy="865639"/>
          </a:xfrm>
        </p:spPr>
        <p:txBody>
          <a:bodyPr anchor="ctr">
            <a:normAutofit/>
          </a:bodyPr>
          <a:lstStyle/>
          <a:p>
            <a:r>
              <a:rPr lang="en-US" sz="2800" dirty="0">
                <a:solidFill>
                  <a:srgbClr val="000000"/>
                </a:solidFill>
              </a:rPr>
              <a:t> JD Pumphrey </a:t>
            </a:r>
          </a:p>
        </p:txBody>
      </p:sp>
      <p:pic>
        <p:nvPicPr>
          <p:cNvPr id="4" name="Intro">
            <a:hlinkClick r:id="" action="ppaction://media"/>
            <a:extLst>
              <a:ext uri="{FF2B5EF4-FFF2-40B4-BE49-F238E27FC236}">
                <a16:creationId xmlns:a16="http://schemas.microsoft.com/office/drawing/2014/main" id="{07496D5F-06B8-4E8A-B2BE-97E84485F4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45060" y="5773253"/>
            <a:ext cx="609600" cy="609600"/>
          </a:xfrm>
          <a:prstGeom prst="rect">
            <a:avLst/>
          </a:prstGeom>
        </p:spPr>
      </p:pic>
    </p:spTree>
    <p:extLst>
      <p:ext uri="{BB962C8B-B14F-4D97-AF65-F5344CB8AC3E}">
        <p14:creationId xmlns:p14="http://schemas.microsoft.com/office/powerpoint/2010/main" val="42769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DDD0E8-E565-4286-BAD8-EFBA3C48EA6E}"/>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The Year 2020</a:t>
            </a:r>
          </a:p>
        </p:txBody>
      </p:sp>
      <p:sp>
        <p:nvSpPr>
          <p:cNvPr id="3" name="Content Placeholder 2">
            <a:extLst>
              <a:ext uri="{FF2B5EF4-FFF2-40B4-BE49-F238E27FC236}">
                <a16:creationId xmlns:a16="http://schemas.microsoft.com/office/drawing/2014/main" id="{0149C553-DFCE-4AC5-ADF8-1F17CD173F14}"/>
              </a:ext>
            </a:extLst>
          </p:cNvPr>
          <p:cNvSpPr>
            <a:spLocks noGrp="1"/>
          </p:cNvSpPr>
          <p:nvPr>
            <p:ph idx="1"/>
          </p:nvPr>
        </p:nvSpPr>
        <p:spPr>
          <a:xfrm>
            <a:off x="1179226" y="3092970"/>
            <a:ext cx="9833548" cy="2693976"/>
          </a:xfrm>
        </p:spPr>
        <p:txBody>
          <a:bodyPr>
            <a:normAutofit fontScale="92500"/>
          </a:bodyPr>
          <a:lstStyle/>
          <a:p>
            <a:r>
              <a:rPr lang="en-US" sz="2200" dirty="0">
                <a:solidFill>
                  <a:srgbClr val="000000"/>
                </a:solidFill>
              </a:rPr>
              <a:t>The year of 2020 has been one of the worst years in our society for a long time. </a:t>
            </a:r>
          </a:p>
          <a:p>
            <a:r>
              <a:rPr lang="en-US" sz="2200" dirty="0">
                <a:solidFill>
                  <a:srgbClr val="000000"/>
                </a:solidFill>
              </a:rPr>
              <a:t>With the coronavirus being the top issue in our world it could be easy to forget about the positives that are going on such as the Los Angeles Lakers and Dodgers both winning their championships this year. </a:t>
            </a:r>
          </a:p>
          <a:p>
            <a:r>
              <a:rPr lang="en-US" sz="2200" dirty="0">
                <a:solidFill>
                  <a:srgbClr val="000000"/>
                </a:solidFill>
              </a:rPr>
              <a:t>The last time this happened is in 1988 when the Lakers defeated the Detroit Pistons and the Dodgers beating the Oakland A’s. </a:t>
            </a:r>
          </a:p>
          <a:p>
            <a:r>
              <a:rPr lang="en-US" sz="2200" dirty="0">
                <a:solidFill>
                  <a:srgbClr val="000000"/>
                </a:solidFill>
              </a:rPr>
              <a:t>LA still in mourn of the loss of Nipsey Hussle last year and losing Kobe Bryant at the start of this year has shaken up the world, but has provided hope and celebration for LA.</a:t>
            </a:r>
          </a:p>
        </p:txBody>
      </p:sp>
      <p:pic>
        <p:nvPicPr>
          <p:cNvPr id="4" name="2020">
            <a:hlinkClick r:id="" action="ppaction://media"/>
            <a:extLst>
              <a:ext uri="{FF2B5EF4-FFF2-40B4-BE49-F238E27FC236}">
                <a16:creationId xmlns:a16="http://schemas.microsoft.com/office/drawing/2014/main" id="{0FF8DA1B-C83E-4D6B-8365-89BBBC5753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12774" y="5895230"/>
            <a:ext cx="609600" cy="609600"/>
          </a:xfrm>
          <a:prstGeom prst="rect">
            <a:avLst/>
          </a:prstGeom>
        </p:spPr>
      </p:pic>
    </p:spTree>
    <p:extLst>
      <p:ext uri="{BB962C8B-B14F-4D97-AF65-F5344CB8AC3E}">
        <p14:creationId xmlns:p14="http://schemas.microsoft.com/office/powerpoint/2010/main" val="136339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6"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4CB73EA-629F-41DF-AFA4-A66D0CE2BE8B}"/>
              </a:ext>
            </a:extLst>
          </p:cNvPr>
          <p:cNvSpPr>
            <a:spLocks noGrp="1"/>
          </p:cNvSpPr>
          <p:nvPr>
            <p:ph type="title"/>
          </p:nvPr>
        </p:nvSpPr>
        <p:spPr>
          <a:xfrm>
            <a:off x="1179226" y="448056"/>
            <a:ext cx="9833548" cy="1066802"/>
          </a:xfrm>
        </p:spPr>
        <p:txBody>
          <a:bodyPr>
            <a:normAutofit/>
          </a:bodyPr>
          <a:lstStyle/>
          <a:p>
            <a:r>
              <a:rPr lang="en-US" sz="4000">
                <a:solidFill>
                  <a:srgbClr val="3F3F3F"/>
                </a:solidFill>
              </a:rPr>
              <a:t>Covid-19</a:t>
            </a:r>
          </a:p>
        </p:txBody>
      </p:sp>
      <p:sp>
        <p:nvSpPr>
          <p:cNvPr id="3" name="Content Placeholder 2">
            <a:extLst>
              <a:ext uri="{FF2B5EF4-FFF2-40B4-BE49-F238E27FC236}">
                <a16:creationId xmlns:a16="http://schemas.microsoft.com/office/drawing/2014/main" id="{BDE87D3A-DDDF-4F1E-BC8B-FF8844893C17}"/>
              </a:ext>
            </a:extLst>
          </p:cNvPr>
          <p:cNvSpPr>
            <a:spLocks noGrp="1"/>
          </p:cNvSpPr>
          <p:nvPr>
            <p:ph idx="1"/>
          </p:nvPr>
        </p:nvSpPr>
        <p:spPr>
          <a:xfrm>
            <a:off x="1179226" y="3049325"/>
            <a:ext cx="9833548" cy="2945574"/>
          </a:xfrm>
        </p:spPr>
        <p:txBody>
          <a:bodyPr anchor="ctr">
            <a:normAutofit lnSpcReduction="10000"/>
          </a:bodyPr>
          <a:lstStyle/>
          <a:p>
            <a:r>
              <a:rPr lang="en-US" sz="2400" dirty="0">
                <a:solidFill>
                  <a:srgbClr val="FFFFFF"/>
                </a:solidFill>
              </a:rPr>
              <a:t>Covid-19 has disrupted spread all over the world. It is a virus that caused a worldwide pandemic of respiratory illness that originated in China in December 2019.</a:t>
            </a:r>
          </a:p>
          <a:p>
            <a:r>
              <a:rPr lang="en-US" sz="2400" dirty="0">
                <a:solidFill>
                  <a:srgbClr val="FFFFFF"/>
                </a:solidFill>
              </a:rPr>
              <a:t>According to John Hopkins Medicine article by Lauren Sauer, she states, “As of now, researchers know that the new coronavirus is spread through droplets released into the air when an infected person coughs or sneezes.” </a:t>
            </a:r>
          </a:p>
          <a:p>
            <a:r>
              <a:rPr lang="en-US" sz="2400" dirty="0">
                <a:solidFill>
                  <a:srgbClr val="FFFFFF"/>
                </a:solidFill>
              </a:rPr>
              <a:t>When Covid-19 came to the U.S. it put a halt to our way of living. The virus has affected events like school, jobs, social life, sports, etc.</a:t>
            </a:r>
          </a:p>
        </p:txBody>
      </p:sp>
      <p:pic>
        <p:nvPicPr>
          <p:cNvPr id="4" name="Covid">
            <a:hlinkClick r:id="" action="ppaction://media"/>
            <a:extLst>
              <a:ext uri="{FF2B5EF4-FFF2-40B4-BE49-F238E27FC236}">
                <a16:creationId xmlns:a16="http://schemas.microsoft.com/office/drawing/2014/main" id="{9313901B-3401-4D3A-B894-B9D97AAAC99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68921" y="5994899"/>
            <a:ext cx="609600" cy="609600"/>
          </a:xfrm>
          <a:prstGeom prst="rect">
            <a:avLst/>
          </a:prstGeom>
        </p:spPr>
      </p:pic>
    </p:spTree>
    <p:extLst>
      <p:ext uri="{BB962C8B-B14F-4D97-AF65-F5344CB8AC3E}">
        <p14:creationId xmlns:p14="http://schemas.microsoft.com/office/powerpoint/2010/main" val="39199177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2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70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1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95E59CC-7059-4455-9789-EDFBBE8F5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1" t="7983" r="60644" b="14447"/>
          <a:stretch/>
        </p:blipFill>
        <p:spPr>
          <a:xfrm>
            <a:off x="2777490" y="2"/>
            <a:ext cx="6185757" cy="6857999"/>
          </a:xfrm>
          <a:custGeom>
            <a:avLst/>
            <a:gdLst>
              <a:gd name="connsiteX0" fmla="*/ 0 w 9414510"/>
              <a:gd name="connsiteY0" fmla="*/ 0 h 6857999"/>
              <a:gd name="connsiteX1" fmla="*/ 9414510 w 9414510"/>
              <a:gd name="connsiteY1" fmla="*/ 0 h 6857999"/>
              <a:gd name="connsiteX2" fmla="*/ 9414510 w 9414510"/>
              <a:gd name="connsiteY2" fmla="*/ 6857999 h 6857999"/>
              <a:gd name="connsiteX3" fmla="*/ 0 w 941451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9414510" h="6857999">
                <a:moveTo>
                  <a:pt x="0" y="0"/>
                </a:moveTo>
                <a:lnTo>
                  <a:pt x="9414510" y="0"/>
                </a:lnTo>
                <a:lnTo>
                  <a:pt x="9414510" y="6857999"/>
                </a:lnTo>
                <a:lnTo>
                  <a:pt x="0" y="6857999"/>
                </a:lnTo>
                <a:close/>
              </a:path>
            </a:pathLst>
          </a:custGeom>
        </p:spPr>
      </p:pic>
      <p:sp>
        <p:nvSpPr>
          <p:cNvPr id="2" name="Title 1">
            <a:extLst>
              <a:ext uri="{FF2B5EF4-FFF2-40B4-BE49-F238E27FC236}">
                <a16:creationId xmlns:a16="http://schemas.microsoft.com/office/drawing/2014/main" id="{A06C46B0-BF69-44A6-B617-EB37237BBDA2}"/>
              </a:ext>
            </a:extLst>
          </p:cNvPr>
          <p:cNvSpPr>
            <a:spLocks noGrp="1"/>
          </p:cNvSpPr>
          <p:nvPr>
            <p:ph type="title"/>
          </p:nvPr>
        </p:nvSpPr>
        <p:spPr>
          <a:xfrm>
            <a:off x="640080" y="1243013"/>
            <a:ext cx="3855720" cy="4371974"/>
          </a:xfrm>
        </p:spPr>
        <p:txBody>
          <a:bodyPr>
            <a:normAutofit/>
          </a:bodyPr>
          <a:lstStyle/>
          <a:p>
            <a:r>
              <a:rPr lang="en-US" dirty="0">
                <a:solidFill>
                  <a:srgbClr val="3F3F3F"/>
                </a:solidFill>
              </a:rPr>
              <a:t>Story of Los Angeles Lakers </a:t>
            </a:r>
          </a:p>
        </p:txBody>
      </p:sp>
      <p:sp>
        <p:nvSpPr>
          <p:cNvPr id="3" name="Content Placeholder 2">
            <a:extLst>
              <a:ext uri="{FF2B5EF4-FFF2-40B4-BE49-F238E27FC236}">
                <a16:creationId xmlns:a16="http://schemas.microsoft.com/office/drawing/2014/main" id="{03F0DC18-BDA9-4307-BEA3-B141F72BDDD6}"/>
              </a:ext>
            </a:extLst>
          </p:cNvPr>
          <p:cNvSpPr>
            <a:spLocks noGrp="1"/>
          </p:cNvSpPr>
          <p:nvPr>
            <p:ph idx="1"/>
          </p:nvPr>
        </p:nvSpPr>
        <p:spPr>
          <a:xfrm>
            <a:off x="6305550" y="1032987"/>
            <a:ext cx="5246370" cy="4792027"/>
          </a:xfrm>
        </p:spPr>
        <p:txBody>
          <a:bodyPr anchor="ctr">
            <a:normAutofit lnSpcReduction="10000"/>
          </a:bodyPr>
          <a:lstStyle/>
          <a:p>
            <a:r>
              <a:rPr lang="en-US" sz="2400" dirty="0">
                <a:solidFill>
                  <a:srgbClr val="FFFFFF"/>
                </a:solidFill>
              </a:rPr>
              <a:t>Los Angeles Lakers is one of the top dynasties in the NBA and sports history. They have always been the favored team by any sports fan. </a:t>
            </a:r>
          </a:p>
          <a:p>
            <a:r>
              <a:rPr lang="en-US" sz="2400" dirty="0">
                <a:solidFill>
                  <a:srgbClr val="FFFFFF"/>
                </a:solidFill>
              </a:rPr>
              <a:t>The Lakers finished in the number 1 seed before the season was suspended due to Covid-19.</a:t>
            </a:r>
          </a:p>
          <a:p>
            <a:r>
              <a:rPr lang="en-US" sz="2400" dirty="0">
                <a:solidFill>
                  <a:srgbClr val="FFFFFF"/>
                </a:solidFill>
              </a:rPr>
              <a:t>As the season continued to The Bubble, the Lakers picked up right back where they left off and demolished teams finishing on top in the regular season and that rolled over to the playoffs as they captured the 2020 NBA title.</a:t>
            </a:r>
          </a:p>
          <a:p>
            <a:endParaRPr lang="en-US" sz="2400" dirty="0">
              <a:solidFill>
                <a:srgbClr val="FFFFFF"/>
              </a:solidFill>
            </a:endParaRPr>
          </a:p>
        </p:txBody>
      </p:sp>
      <p:pic>
        <p:nvPicPr>
          <p:cNvPr id="4" name="Lakers">
            <a:hlinkClick r:id="" action="ppaction://media"/>
            <a:extLst>
              <a:ext uri="{FF2B5EF4-FFF2-40B4-BE49-F238E27FC236}">
                <a16:creationId xmlns:a16="http://schemas.microsoft.com/office/drawing/2014/main" id="{DF4734F5-EB2A-4DC9-8FA7-04CE44D11B6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74404" y="5943601"/>
            <a:ext cx="609600" cy="609600"/>
          </a:xfrm>
          <a:prstGeom prst="rect">
            <a:avLst/>
          </a:prstGeom>
        </p:spPr>
      </p:pic>
    </p:spTree>
    <p:extLst>
      <p:ext uri="{BB962C8B-B14F-4D97-AF65-F5344CB8AC3E}">
        <p14:creationId xmlns:p14="http://schemas.microsoft.com/office/powerpoint/2010/main" val="24122837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2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2" name="Picture 11">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itle 1">
            <a:extLst>
              <a:ext uri="{FF2B5EF4-FFF2-40B4-BE49-F238E27FC236}">
                <a16:creationId xmlns:a16="http://schemas.microsoft.com/office/drawing/2014/main" id="{72345FA7-972F-4884-9029-8F916136E752}"/>
              </a:ext>
            </a:extLst>
          </p:cNvPr>
          <p:cNvSpPr>
            <a:spLocks noGrp="1"/>
          </p:cNvSpPr>
          <p:nvPr>
            <p:ph type="title"/>
          </p:nvPr>
        </p:nvSpPr>
        <p:spPr>
          <a:xfrm>
            <a:off x="805661" y="1401859"/>
            <a:ext cx="3510845" cy="4054282"/>
          </a:xfrm>
        </p:spPr>
        <p:txBody>
          <a:bodyPr>
            <a:normAutofit/>
          </a:bodyPr>
          <a:lstStyle/>
          <a:p>
            <a:r>
              <a:rPr lang="en-US" sz="4000" dirty="0">
                <a:solidFill>
                  <a:srgbClr val="FFFFFF"/>
                </a:solidFill>
              </a:rPr>
              <a:t>Story of Los Angeles Dodgers</a:t>
            </a:r>
          </a:p>
        </p:txBody>
      </p:sp>
      <p:sp>
        <p:nvSpPr>
          <p:cNvPr id="3" name="Content Placeholder 2">
            <a:extLst>
              <a:ext uri="{FF2B5EF4-FFF2-40B4-BE49-F238E27FC236}">
                <a16:creationId xmlns:a16="http://schemas.microsoft.com/office/drawing/2014/main" id="{4A519D0E-7C65-4543-9F6E-2547E560A5F4}"/>
              </a:ext>
            </a:extLst>
          </p:cNvPr>
          <p:cNvSpPr>
            <a:spLocks noGrp="1"/>
          </p:cNvSpPr>
          <p:nvPr>
            <p:ph idx="1"/>
          </p:nvPr>
        </p:nvSpPr>
        <p:spPr>
          <a:xfrm>
            <a:off x="5257800" y="1553134"/>
            <a:ext cx="6128539" cy="3751732"/>
          </a:xfrm>
        </p:spPr>
        <p:txBody>
          <a:bodyPr anchor="ctr">
            <a:normAutofit/>
          </a:bodyPr>
          <a:lstStyle/>
          <a:p>
            <a:r>
              <a:rPr lang="en-US" sz="2200" dirty="0">
                <a:solidFill>
                  <a:srgbClr val="FFFFFF"/>
                </a:solidFill>
              </a:rPr>
              <a:t>The Los Angeles Dodgers were discovered in 1883. They used to be known as many names such as Bridegrooms, Grooms and Robins before they finalized on the Brooklyn Dodgers in the 1930s.</a:t>
            </a:r>
          </a:p>
          <a:p>
            <a:r>
              <a:rPr lang="en-US" sz="2200" dirty="0">
                <a:solidFill>
                  <a:srgbClr val="FFFFFF"/>
                </a:solidFill>
              </a:rPr>
              <a:t> The Dodgers decided to move to LA in 1957. Before that, according to the Daily News the article stated that the Dodgers and New York City had been negotiating for a new stadium since 1947 and that the city would give new land to build on. </a:t>
            </a:r>
          </a:p>
          <a:p>
            <a:endParaRPr lang="en-US" sz="2200" dirty="0">
              <a:solidFill>
                <a:srgbClr val="FFFFFF"/>
              </a:solidFill>
            </a:endParaRPr>
          </a:p>
        </p:txBody>
      </p:sp>
      <p:sp>
        <p:nvSpPr>
          <p:cNvPr id="14" name="Rectangle 13">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Dodgers">
            <a:hlinkClick r:id="" action="ppaction://media"/>
            <a:extLst>
              <a:ext uri="{FF2B5EF4-FFF2-40B4-BE49-F238E27FC236}">
                <a16:creationId xmlns:a16="http://schemas.microsoft.com/office/drawing/2014/main" id="{C7F50DA9-4522-4D73-B324-4C51939383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87844" y="6108101"/>
            <a:ext cx="609600" cy="609600"/>
          </a:xfrm>
          <a:prstGeom prst="rect">
            <a:avLst/>
          </a:prstGeom>
        </p:spPr>
      </p:pic>
    </p:spTree>
    <p:extLst>
      <p:ext uri="{BB962C8B-B14F-4D97-AF65-F5344CB8AC3E}">
        <p14:creationId xmlns:p14="http://schemas.microsoft.com/office/powerpoint/2010/main" val="39955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A4049C-7092-4C88-9B96-011E2485B2D4}"/>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Impact on Los Angeles </a:t>
            </a:r>
          </a:p>
        </p:txBody>
      </p:sp>
      <p:sp>
        <p:nvSpPr>
          <p:cNvPr id="3" name="Content Placeholder 2">
            <a:extLst>
              <a:ext uri="{FF2B5EF4-FFF2-40B4-BE49-F238E27FC236}">
                <a16:creationId xmlns:a16="http://schemas.microsoft.com/office/drawing/2014/main" id="{C64A7360-7B29-491E-8F85-B69749FBB6FE}"/>
              </a:ext>
            </a:extLst>
          </p:cNvPr>
          <p:cNvSpPr>
            <a:spLocks noGrp="1"/>
          </p:cNvSpPr>
          <p:nvPr>
            <p:ph idx="1"/>
          </p:nvPr>
        </p:nvSpPr>
        <p:spPr>
          <a:xfrm>
            <a:off x="1179226" y="3092970"/>
            <a:ext cx="9833548" cy="2693976"/>
          </a:xfrm>
        </p:spPr>
        <p:txBody>
          <a:bodyPr>
            <a:normAutofit/>
          </a:bodyPr>
          <a:lstStyle/>
          <a:p>
            <a:r>
              <a:rPr lang="en-US" sz="2200" dirty="0">
                <a:solidFill>
                  <a:srgbClr val="000000"/>
                </a:solidFill>
              </a:rPr>
              <a:t>With the world having to deal with the pandemic, both LA Lakers and Dodgers winning their championships puts hope and a reason to celebrate into the city of Los Angeles.</a:t>
            </a:r>
          </a:p>
          <a:p>
            <a:r>
              <a:rPr lang="en-US" sz="2200" dirty="0">
                <a:solidFill>
                  <a:srgbClr val="000000"/>
                </a:solidFill>
              </a:rPr>
              <a:t> LA losing 2 of their legends and public figures in Kobe Bryant and Nipsey Hussle, the 2 teams just put LA back on top and inspired the people of LA to overcome adversity over Covid-19.</a:t>
            </a:r>
          </a:p>
        </p:txBody>
      </p:sp>
      <p:pic>
        <p:nvPicPr>
          <p:cNvPr id="4" name="Impact">
            <a:hlinkClick r:id="" action="ppaction://media"/>
            <a:extLst>
              <a:ext uri="{FF2B5EF4-FFF2-40B4-BE49-F238E27FC236}">
                <a16:creationId xmlns:a16="http://schemas.microsoft.com/office/drawing/2014/main" id="{8365B0D5-1CEA-4DAC-8101-ADD81AA4E7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12774" y="5821180"/>
            <a:ext cx="609600" cy="609600"/>
          </a:xfrm>
          <a:prstGeom prst="rect">
            <a:avLst/>
          </a:prstGeom>
        </p:spPr>
      </p:pic>
    </p:spTree>
    <p:extLst>
      <p:ext uri="{BB962C8B-B14F-4D97-AF65-F5344CB8AC3E}">
        <p14:creationId xmlns:p14="http://schemas.microsoft.com/office/powerpoint/2010/main" val="6166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4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366259-5EB7-4909-8A2E-D7901AA08C32}"/>
              </a:ext>
            </a:extLst>
          </p:cNvPr>
          <p:cNvSpPr>
            <a:spLocks noGrp="1"/>
          </p:cNvSpPr>
          <p:nvPr>
            <p:ph type="title"/>
          </p:nvPr>
        </p:nvSpPr>
        <p:spPr>
          <a:xfrm>
            <a:off x="640079" y="2053641"/>
            <a:ext cx="3669161" cy="2760098"/>
          </a:xfrm>
        </p:spPr>
        <p:txBody>
          <a:bodyPr>
            <a:normAutofit/>
          </a:bodyPr>
          <a:lstStyle/>
          <a:p>
            <a:r>
              <a:rPr lang="en-US">
                <a:solidFill>
                  <a:srgbClr val="FFFFFF"/>
                </a:solidFill>
              </a:rPr>
              <a:t>References </a:t>
            </a:r>
          </a:p>
        </p:txBody>
      </p:sp>
      <p:sp>
        <p:nvSpPr>
          <p:cNvPr id="3" name="Content Placeholder 2">
            <a:extLst>
              <a:ext uri="{FF2B5EF4-FFF2-40B4-BE49-F238E27FC236}">
                <a16:creationId xmlns:a16="http://schemas.microsoft.com/office/drawing/2014/main" id="{FB54CC63-DB2B-4C5E-A541-E4988723831E}"/>
              </a:ext>
            </a:extLst>
          </p:cNvPr>
          <p:cNvSpPr>
            <a:spLocks noGrp="1"/>
          </p:cNvSpPr>
          <p:nvPr>
            <p:ph idx="1"/>
          </p:nvPr>
        </p:nvSpPr>
        <p:spPr>
          <a:xfrm>
            <a:off x="6090574" y="801866"/>
            <a:ext cx="5306084" cy="5230634"/>
          </a:xfrm>
        </p:spPr>
        <p:txBody>
          <a:bodyPr anchor="ctr">
            <a:normAutofit/>
          </a:bodyPr>
          <a:lstStyle/>
          <a:p>
            <a:pPr fontAlgn="base"/>
            <a:r>
              <a:rPr lang="en-US" sz="1500" b="0" i="0" u="none" strike="noStrike">
                <a:solidFill>
                  <a:srgbClr val="000000"/>
                </a:solidFill>
                <a:effectLst/>
                <a:latin typeface="Source Sans Pro" panose="020B0503030403020204" pitchFamily="34" charset="0"/>
              </a:rPr>
              <a:t>Hinckley, D. (2017). The Story behind the Brooklyn Dodgers’ move to Los Angeles.</a:t>
            </a:r>
          </a:p>
          <a:p>
            <a:pPr fontAlgn="base"/>
            <a:r>
              <a:rPr lang="en-US" sz="1500" b="0" i="0" u="none" strike="noStrike">
                <a:solidFill>
                  <a:srgbClr val="000000"/>
                </a:solidFill>
                <a:effectLst/>
                <a:latin typeface="Source Sans Pro" panose="020B0503030403020204" pitchFamily="34" charset="0"/>
              </a:rPr>
              <a:t>Retrieved from h</a:t>
            </a:r>
            <a:r>
              <a:rPr lang="en-US" sz="1500" b="0" i="0" u="sng" strike="noStrike">
                <a:solidFill>
                  <a:srgbClr val="000000"/>
                </a:solidFill>
                <a:effectLst/>
                <a:latin typeface="inherit"/>
                <a:hlinkClick r:id="rId5"/>
              </a:rPr>
              <a:t>ttps://www.nydailynews.com/entertainment/story-behind-brooklyn-d</a:t>
            </a:r>
            <a:r>
              <a:rPr lang="en-US" sz="1500" b="0" i="0" u="none" strike="noStrike">
                <a:solidFill>
                  <a:srgbClr val="000000"/>
                </a:solidFill>
                <a:effectLst/>
                <a:latin typeface="Source Sans Pro" panose="020B0503030403020204" pitchFamily="34" charset="0"/>
              </a:rPr>
              <a:t>odgers-move-los-angeles-article-1.805022</a:t>
            </a:r>
          </a:p>
          <a:p>
            <a:pPr fontAlgn="base"/>
            <a:r>
              <a:rPr lang="en-US" sz="1500" b="0" i="0" u="none" strike="noStrike">
                <a:solidFill>
                  <a:srgbClr val="000000"/>
                </a:solidFill>
                <a:effectLst/>
                <a:latin typeface="Source Sans Pro" panose="020B0503030403020204" pitchFamily="34" charset="0"/>
              </a:rPr>
              <a:t>Castillo, J. (2020). How will MLB operate during COVID-19 pandemic?</a:t>
            </a:r>
          </a:p>
          <a:p>
            <a:pPr fontAlgn="base"/>
            <a:r>
              <a:rPr lang="en-US" sz="1500" b="0" i="0" u="none" strike="noStrike">
                <a:solidFill>
                  <a:srgbClr val="000000"/>
                </a:solidFill>
                <a:effectLst/>
                <a:latin typeface="Source Sans Pro" panose="020B0503030403020204" pitchFamily="34" charset="0"/>
              </a:rPr>
              <a:t>Retrieved from h</a:t>
            </a:r>
            <a:r>
              <a:rPr lang="en-US" sz="1500" b="0" i="0" u="sng" strike="noStrike">
                <a:solidFill>
                  <a:srgbClr val="000000"/>
                </a:solidFill>
                <a:effectLst/>
                <a:latin typeface="inherit"/>
                <a:hlinkClick r:id="rId6"/>
              </a:rPr>
              <a:t>ttps://www.latimes.com/sports/story/2020-06-24/how-will-mlb-o</a:t>
            </a:r>
            <a:r>
              <a:rPr lang="en-US" sz="1500" b="0" i="0" u="none" strike="noStrike">
                <a:solidFill>
                  <a:srgbClr val="000000"/>
                </a:solidFill>
                <a:effectLst/>
                <a:latin typeface="Source Sans Pro" panose="020B0503030403020204" pitchFamily="34" charset="0"/>
              </a:rPr>
              <a:t>perations-manual-here-are-rules-protocols-oddities</a:t>
            </a:r>
          </a:p>
          <a:p>
            <a:pPr fontAlgn="base"/>
            <a:r>
              <a:rPr lang="en-US" sz="1500" b="0" i="0" u="none" strike="noStrike">
                <a:solidFill>
                  <a:srgbClr val="000000"/>
                </a:solidFill>
                <a:effectLst/>
                <a:latin typeface="Source Sans Pro" panose="020B0503030403020204" pitchFamily="34" charset="0"/>
              </a:rPr>
              <a:t>Martin, J. (2020). Lakers win record-tying 17th NBA title, giving LeBron James his 4</a:t>
            </a:r>
            <a:r>
              <a:rPr lang="en-US" sz="1500" b="0" i="0" u="none" strike="noStrike" baseline="30000">
                <a:solidFill>
                  <a:srgbClr val="000000"/>
                </a:solidFill>
                <a:effectLst/>
                <a:latin typeface="Source Sans Pro" panose="020B0503030403020204" pitchFamily="34" charset="0"/>
              </a:rPr>
              <a:t>th</a:t>
            </a:r>
            <a:endParaRPr lang="en-US" sz="1500" b="0" i="0" u="none" strike="noStrike">
              <a:solidFill>
                <a:srgbClr val="000000"/>
              </a:solidFill>
              <a:effectLst/>
              <a:latin typeface="Source Sans Pro" panose="020B0503030403020204" pitchFamily="34" charset="0"/>
            </a:endParaRPr>
          </a:p>
          <a:p>
            <a:pPr fontAlgn="base"/>
            <a:r>
              <a:rPr lang="en-US" sz="1500" b="0" i="0" u="none" strike="noStrike">
                <a:solidFill>
                  <a:srgbClr val="000000"/>
                </a:solidFill>
                <a:effectLst/>
                <a:latin typeface="Source Sans Pro" panose="020B0503030403020204" pitchFamily="34" charset="0"/>
              </a:rPr>
              <a:t>Championship. Retrieved from </a:t>
            </a:r>
            <a:r>
              <a:rPr lang="en-US" sz="1500" b="0" i="0" u="sng" strike="noStrike">
                <a:solidFill>
                  <a:srgbClr val="000000"/>
                </a:solidFill>
                <a:effectLst/>
                <a:latin typeface="inherit"/>
                <a:hlinkClick r:id="rId7"/>
              </a:rPr>
              <a:t>https://edition.cnn.com/2020/10/11/sport/nba-finals-game-6-lakers-heat-spt-intl/index.html</a:t>
            </a:r>
            <a:endParaRPr lang="en-US" sz="1500" b="0" i="0" u="none" strike="noStrike">
              <a:solidFill>
                <a:srgbClr val="000000"/>
              </a:solidFill>
              <a:effectLst/>
              <a:latin typeface="Source Sans Pro" panose="020B0503030403020204" pitchFamily="34" charset="0"/>
            </a:endParaRPr>
          </a:p>
          <a:p>
            <a:pPr fontAlgn="base"/>
            <a:r>
              <a:rPr lang="en-US" sz="1500" b="0" i="0" u="none" strike="noStrike">
                <a:solidFill>
                  <a:srgbClr val="000000"/>
                </a:solidFill>
                <a:effectLst/>
                <a:latin typeface="Source Sans Pro" panose="020B0503030403020204" pitchFamily="34" charset="0"/>
              </a:rPr>
              <a:t>Sauer, M. L. (2020). What is Coronavirus. Retrieved from</a:t>
            </a:r>
          </a:p>
          <a:p>
            <a:pPr fontAlgn="base"/>
            <a:r>
              <a:rPr lang="en-US" sz="1500" b="0" i="0" u="sng" strike="noStrike">
                <a:solidFill>
                  <a:srgbClr val="000000"/>
                </a:solidFill>
                <a:effectLst/>
                <a:latin typeface="inherit"/>
                <a:hlinkClick r:id="rId8"/>
              </a:rPr>
              <a:t>https://www.hopkinsmedicine.org/health/conditions-and-diseases/coronavirus</a:t>
            </a:r>
            <a:endParaRPr lang="en-US" sz="1500" b="0" i="0" u="none" strike="noStrike">
              <a:solidFill>
                <a:srgbClr val="000000"/>
              </a:solidFill>
              <a:effectLst/>
              <a:latin typeface="Source Sans Pro" panose="020B0503030403020204" pitchFamily="34" charset="0"/>
            </a:endParaRPr>
          </a:p>
          <a:p>
            <a:pPr marL="0" indent="0" fontAlgn="base">
              <a:buNone/>
            </a:pPr>
            <a:endParaRPr lang="en-US" sz="1500" b="0" i="0" u="none" strike="noStrike">
              <a:solidFill>
                <a:srgbClr val="000000"/>
              </a:solidFill>
              <a:effectLst/>
              <a:latin typeface="Source Sans Pro" panose="020B0503030403020204" pitchFamily="34" charset="0"/>
            </a:endParaRPr>
          </a:p>
          <a:p>
            <a:endParaRPr lang="en-US" sz="1500">
              <a:solidFill>
                <a:srgbClr val="000000"/>
              </a:solidFill>
            </a:endParaRPr>
          </a:p>
        </p:txBody>
      </p:sp>
      <p:pic>
        <p:nvPicPr>
          <p:cNvPr id="4" name="Ending">
            <a:hlinkClick r:id="" action="ppaction://media"/>
            <a:extLst>
              <a:ext uri="{FF2B5EF4-FFF2-40B4-BE49-F238E27FC236}">
                <a16:creationId xmlns:a16="http://schemas.microsoft.com/office/drawing/2014/main" id="{FA0DB9BF-4226-46E0-B5EE-4B44DEE9281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482259" y="5727700"/>
            <a:ext cx="609600" cy="609600"/>
          </a:xfrm>
          <a:prstGeom prst="rect">
            <a:avLst/>
          </a:prstGeom>
        </p:spPr>
      </p:pic>
    </p:spTree>
    <p:extLst>
      <p:ext uri="{BB962C8B-B14F-4D97-AF65-F5344CB8AC3E}">
        <p14:creationId xmlns:p14="http://schemas.microsoft.com/office/powerpoint/2010/main" val="53974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1166</TotalTime>
  <Words>635</Words>
  <Application>Microsoft Office PowerPoint</Application>
  <PresentationFormat>Widescreen</PresentationFormat>
  <Paragraphs>30</Paragraphs>
  <Slides>7</Slides>
  <Notes>0</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inherit</vt:lpstr>
      <vt:lpstr>Source Sans Pro</vt:lpstr>
      <vt:lpstr>Office Theme</vt:lpstr>
      <vt:lpstr>Los Angeles Lakers and Dodgers winning championships and what it does for the city of LA</vt:lpstr>
      <vt:lpstr>The Year 2020</vt:lpstr>
      <vt:lpstr>Covid-19</vt:lpstr>
      <vt:lpstr>Story of Los Angeles Lakers </vt:lpstr>
      <vt:lpstr>Story of Los Angeles Dodgers</vt:lpstr>
      <vt:lpstr>Impact on Los Angeles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Angeles Lakers and Dodgers winning championships and what it does for the city of LA</dc:title>
  <dc:creator>Jordan Pumphrey</dc:creator>
  <cp:lastModifiedBy>Jordan Pumphrey</cp:lastModifiedBy>
  <cp:revision>7</cp:revision>
  <dcterms:created xsi:type="dcterms:W3CDTF">2020-12-10T05:28:28Z</dcterms:created>
  <dcterms:modified xsi:type="dcterms:W3CDTF">2020-12-11T00:55:06Z</dcterms:modified>
</cp:coreProperties>
</file>