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0" d="100"/>
          <a:sy n="50" d="100"/>
        </p:scale>
        <p:origin x="6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Being Social to Relieve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David Ketron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0B51-5529-4BD9-BCB0-F9C10C09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3044-6D81-429C-B5FD-2C45A83A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today, due to the current pandemic causes great changes to what people have done in the past. Ex. Handshakes, High fives, and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r>
              <a:rPr lang="en-US" dirty="0"/>
              <a:t>Thanks to social distancing and the added precautions has cause great amounts of stress to the people. Myself included.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92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0856-BC9D-48C8-AFDD-4F18E34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543E-0F83-4C24-AFE7-C18C5CC1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7262017" cy="3714749"/>
          </a:xfrm>
        </p:spPr>
        <p:txBody>
          <a:bodyPr/>
          <a:lstStyle/>
          <a:p>
            <a:r>
              <a:rPr lang="en-US" dirty="0"/>
              <a:t>Going through these stressful situations and cause many forms of problems both physically and psychologically in the forms of:</a:t>
            </a:r>
          </a:p>
          <a:p>
            <a:pPr lvl="1"/>
            <a:r>
              <a:rPr lang="en-US" dirty="0"/>
              <a:t>Lose/gain of weight (depending of individual)</a:t>
            </a:r>
          </a:p>
          <a:p>
            <a:pPr lvl="1"/>
            <a:r>
              <a:rPr lang="en-US" dirty="0"/>
              <a:t>Lower amounts of sleep</a:t>
            </a:r>
          </a:p>
          <a:p>
            <a:pPr lvl="1"/>
            <a:r>
              <a:rPr lang="en-US" dirty="0"/>
              <a:t>Suicidal thoughts</a:t>
            </a:r>
          </a:p>
        </p:txBody>
      </p:sp>
      <p:pic>
        <p:nvPicPr>
          <p:cNvPr id="1026" name="Picture 2" descr="Snoring: Articles, Insights &amp; Resources | Sleep Cycle">
            <a:extLst>
              <a:ext uri="{FF2B5EF4-FFF2-40B4-BE49-F238E27FC236}">
                <a16:creationId xmlns:a16="http://schemas.microsoft.com/office/drawing/2014/main" id="{219736FC-0C86-4812-8FE4-79F44BC9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15" y="841001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the reasons why people have dark thoughts? - Quora">
            <a:extLst>
              <a:ext uri="{FF2B5EF4-FFF2-40B4-BE49-F238E27FC236}">
                <a16:creationId xmlns:a16="http://schemas.microsoft.com/office/drawing/2014/main" id="{D2E8DE17-D808-48C1-B481-E5C3931C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71" y="2788024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8 Best Bathroom Scales">
            <a:extLst>
              <a:ext uri="{FF2B5EF4-FFF2-40B4-BE49-F238E27FC236}">
                <a16:creationId xmlns:a16="http://schemas.microsoft.com/office/drawing/2014/main" id="{CA11CBC0-FC18-411F-BB80-11B10040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978" y="454454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7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525BA9-A43C-4507-B537-1C1FE19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D794E-584A-4E6D-9325-2FCF354F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518220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B0715-D30B-466A-A784-E3C7DF69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16" y="1066800"/>
            <a:ext cx="4390331" cy="6063789"/>
          </a:xfrm>
          <a:effectLst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Benefit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B5ED-201D-4317-9F41-B8293390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4870147" cy="4724400"/>
          </a:xfrm>
        </p:spPr>
        <p:txBody>
          <a:bodyPr>
            <a:normAutofit/>
          </a:bodyPr>
          <a:lstStyle/>
          <a:p>
            <a:r>
              <a:rPr lang="en-US" dirty="0"/>
              <a:t>Keeps us alert from any incoming dangers.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63AD-F582-4E34-9459-372ECD5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8205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050" name="Picture 2" descr="PPT - Alertness PowerPoint Presentation, free download - ID:2873732">
            <a:extLst>
              <a:ext uri="{FF2B5EF4-FFF2-40B4-BE49-F238E27FC236}">
                <a16:creationId xmlns:a16="http://schemas.microsoft.com/office/drawing/2014/main" id="{A4166084-F449-4597-8918-02F49C69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24" y="2505074"/>
            <a:ext cx="31663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525BA9-A43C-4507-B537-1C1FE19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D794E-584A-4E6D-9325-2FCF354F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518220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19522-7679-4085-8588-50F8436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275" y="640081"/>
            <a:ext cx="4342873" cy="4724398"/>
          </a:xfrm>
          <a:effectLst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Always ask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7C7C-6831-43DF-8F87-03CC6419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4870147" cy="4724400"/>
          </a:xfrm>
        </p:spPr>
        <p:txBody>
          <a:bodyPr>
            <a:normAutofit/>
          </a:bodyPr>
          <a:lstStyle/>
          <a:p>
            <a:r>
              <a:rPr lang="en-US" dirty="0"/>
              <a:t>The current pressures in life and take its toll to an individual.</a:t>
            </a:r>
          </a:p>
          <a:p>
            <a:r>
              <a:rPr lang="en-US" dirty="0"/>
              <a:t>Go talk to a psychologist or your local priest or pastor about how you are feeling. They may have knowledge to help get through the situation that you maybe in.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63AD-F582-4E34-9459-372ECD5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8205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074" name="Picture 2" descr="How to Become a Psychologist (Career Path)">
            <a:extLst>
              <a:ext uri="{FF2B5EF4-FFF2-40B4-BE49-F238E27FC236}">
                <a16:creationId xmlns:a16="http://schemas.microsoft.com/office/drawing/2014/main" id="{3C78A8BB-BBE1-4811-97B7-4C4D84D1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38" y="2314574"/>
            <a:ext cx="3482582" cy="18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stor apologizes for words 'hurtful to Muslims' in homily on immigration">
            <a:extLst>
              <a:ext uri="{FF2B5EF4-FFF2-40B4-BE49-F238E27FC236}">
                <a16:creationId xmlns:a16="http://schemas.microsoft.com/office/drawing/2014/main" id="{8AEEF9EA-637A-42DF-8BAD-7208D5DC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38" y="4338124"/>
            <a:ext cx="3482582" cy="2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41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51D7-FE31-4862-A8A5-34C0089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strong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7CEC-5FD9-44DF-A6A7-6A7D032F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has gone through a considered number of rough days and this pandemic is no different we as people is persevere and no matter what asking for help is not considered a weakness.</a:t>
            </a:r>
          </a:p>
          <a:p>
            <a:r>
              <a:rPr lang="en-US" dirty="0"/>
              <a:t>As the saying goes teamwork makes the </a:t>
            </a:r>
            <a:r>
              <a:rPr lang="en-US"/>
              <a:t>dream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1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Goudy Old Style</vt:lpstr>
      <vt:lpstr>Wingdings 2</vt:lpstr>
      <vt:lpstr>SlateVTI</vt:lpstr>
      <vt:lpstr>Being Social to Relieve Stress</vt:lpstr>
      <vt:lpstr>What we know now</vt:lpstr>
      <vt:lpstr>Effects of stress</vt:lpstr>
      <vt:lpstr>Benefit of stress</vt:lpstr>
      <vt:lpstr>Always ask for help</vt:lpstr>
      <vt:lpstr>Stay strong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Social to Relieve Stress</dc:title>
  <dc:creator>David Ketron</dc:creator>
  <cp:lastModifiedBy>David Ketron</cp:lastModifiedBy>
  <cp:revision>2</cp:revision>
  <dcterms:created xsi:type="dcterms:W3CDTF">2020-12-09T22:07:28Z</dcterms:created>
  <dcterms:modified xsi:type="dcterms:W3CDTF">2020-12-09T22:15:22Z</dcterms:modified>
</cp:coreProperties>
</file>