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0" d="100"/>
          <a:sy n="50" d="100"/>
        </p:scale>
        <p:origin x="6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0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6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0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883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64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203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209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31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0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436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0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3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4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5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87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7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D6575E5-7417-433E-BA1B-1C4EB30A88E9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49B4459-DA18-48FC-9CB7-522F8B8D0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0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C1C83-38E0-434A-84AF-2ABC4DEB62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Corona Virus and Financial Impacts of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837AE6-B76A-4D5C-A8EE-5DFD5A5B98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  <a:p>
            <a:r>
              <a:rPr lang="en-US" dirty="0"/>
              <a:t>David Ketron</a:t>
            </a:r>
          </a:p>
        </p:txBody>
      </p:sp>
    </p:spTree>
    <p:extLst>
      <p:ext uri="{BB962C8B-B14F-4D97-AF65-F5344CB8AC3E}">
        <p14:creationId xmlns:p14="http://schemas.microsoft.com/office/powerpoint/2010/main" val="9757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D72A7-05C4-40A4-BBEA-81CDED5A2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5978072" cy="1329596"/>
          </a:xfrm>
        </p:spPr>
        <p:txBody>
          <a:bodyPr>
            <a:normAutofit/>
          </a:bodyPr>
          <a:lstStyle/>
          <a:p>
            <a:r>
              <a:rPr lang="en-US" dirty="0"/>
              <a:t>Corona Virus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7333B-269A-4025-A909-CFACBD89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127623"/>
            <a:ext cx="5978072" cy="3567225"/>
          </a:xfrm>
        </p:spPr>
        <p:txBody>
          <a:bodyPr anchor="ctr">
            <a:normAutofit/>
          </a:bodyPr>
          <a:lstStyle/>
          <a:p>
            <a:pPr marL="36900" indent="0">
              <a:buClr>
                <a:srgbClr val="58CEEA"/>
              </a:buClr>
              <a:buNone/>
            </a:pPr>
            <a:endParaRPr lang="en-US" dirty="0"/>
          </a:p>
          <a:p>
            <a:pPr>
              <a:buClr>
                <a:srgbClr val="58CEEA"/>
              </a:buClr>
            </a:pPr>
            <a:r>
              <a:rPr lang="en-US" dirty="0"/>
              <a:t>As we know today that the Corona virus has caused an impact on everyone in the world and to the economy.</a:t>
            </a:r>
          </a:p>
          <a:p>
            <a:pPr>
              <a:buClr>
                <a:srgbClr val="58CEEA"/>
              </a:buClr>
            </a:pPr>
            <a:r>
              <a:rPr lang="en-US" dirty="0"/>
              <a:t>This virus itself is made by China and during/before winter the virus was released.</a:t>
            </a:r>
          </a:p>
          <a:p>
            <a:pPr>
              <a:buClr>
                <a:srgbClr val="58CEEA"/>
              </a:buClr>
            </a:pPr>
            <a:r>
              <a:rPr lang="en-US" dirty="0"/>
              <a:t>It spread through Asia and then to the world which cause people close businesses making an impact in the economy. </a:t>
            </a:r>
          </a:p>
          <a:p>
            <a:pPr>
              <a:buClr>
                <a:srgbClr val="58CEEA"/>
              </a:buClr>
            </a:pPr>
            <a:endParaRPr lang="en-US" dirty="0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7AEE9CAC-347C-43C2-AE87-6BC5566E6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" r="2807" b="1446"/>
          <a:stretch/>
        </p:blipFill>
        <p:spPr>
          <a:xfrm>
            <a:off x="7232905" y="1"/>
            <a:ext cx="4959095" cy="6858000"/>
          </a:xfrm>
          <a:prstGeom prst="rect">
            <a:avLst/>
          </a:prstGeom>
        </p:spPr>
      </p:pic>
      <p:pic>
        <p:nvPicPr>
          <p:cNvPr id="1026" name="Picture 2" descr="Coronavirus &amp; COVID-19 Overview: Symptoms, Risks, Prevention, Treatment &amp;  More">
            <a:extLst>
              <a:ext uri="{FF2B5EF4-FFF2-40B4-BE49-F238E27FC236}">
                <a16:creationId xmlns:a16="http://schemas.microsoft.com/office/drawing/2014/main" id="{2C08DCA8-7DC6-443A-A8E6-81A70DAC9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83425" y="609600"/>
            <a:ext cx="3995592" cy="265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hina - Global Centre for the Responsibility to Protect">
            <a:extLst>
              <a:ext uri="{FF2B5EF4-FFF2-40B4-BE49-F238E27FC236}">
                <a16:creationId xmlns:a16="http://schemas.microsoft.com/office/drawing/2014/main" id="{296F23E9-B91E-49B3-AD44-1411A4987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3425" y="3878083"/>
            <a:ext cx="3813269" cy="213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43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80000"/>
                <a:lumMod val="80000"/>
              </a:schemeClr>
              <a:schemeClr val="bg2">
                <a:tint val="98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0CCA3-C6DE-4FBC-A4CA-F706A22C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5978072" cy="1329596"/>
          </a:xfrm>
        </p:spPr>
        <p:txBody>
          <a:bodyPr>
            <a:normAutofit/>
          </a:bodyPr>
          <a:lstStyle/>
          <a:p>
            <a:r>
              <a:rPr lang="en-US" dirty="0"/>
              <a:t>Great Depression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249F4-47A7-4902-B69D-218D4FDF4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115" y="1141882"/>
            <a:ext cx="5390292" cy="3567278"/>
          </a:xfrm>
        </p:spPr>
        <p:txBody>
          <a:bodyPr anchor="ctr">
            <a:normAutofit/>
          </a:bodyPr>
          <a:lstStyle/>
          <a:p>
            <a:r>
              <a:rPr lang="en-US" dirty="0"/>
              <a:t>The Great depression started in the end of the roaring 20’S</a:t>
            </a:r>
          </a:p>
          <a:p>
            <a:r>
              <a:rPr lang="en-US" dirty="0"/>
              <a:t>Many companies and businesses were shutdown.</a:t>
            </a:r>
          </a:p>
          <a:p>
            <a:r>
              <a:rPr lang="en-US" dirty="0"/>
              <a:t>Many who were once rich became poor beggars out in the streets.</a:t>
            </a:r>
          </a:p>
          <a:p>
            <a:endParaRPr lang="en-US" dirty="0"/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7AEE9CAC-347C-43C2-AE87-6BC5566E6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" r="2807" b="1446"/>
          <a:stretch/>
        </p:blipFill>
        <p:spPr>
          <a:xfrm>
            <a:off x="7232905" y="1"/>
            <a:ext cx="4959095" cy="6858000"/>
          </a:xfrm>
          <a:prstGeom prst="rect">
            <a:avLst/>
          </a:prstGeom>
        </p:spPr>
      </p:pic>
      <p:pic>
        <p:nvPicPr>
          <p:cNvPr id="2050" name="Picture 2" descr="How To Throw An AUTHENTIC Roaring Twenties Party | Silent-ology">
            <a:extLst>
              <a:ext uri="{FF2B5EF4-FFF2-40B4-BE49-F238E27FC236}">
                <a16:creationId xmlns:a16="http://schemas.microsoft.com/office/drawing/2014/main" id="{F3FEEB95-F248-4829-8025-4A2C40F4C8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75470" y="681390"/>
            <a:ext cx="3602735" cy="2747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Great Depression: Causes, Effects and History - TheStreet">
            <a:extLst>
              <a:ext uri="{FF2B5EF4-FFF2-40B4-BE49-F238E27FC236}">
                <a16:creationId xmlns:a16="http://schemas.microsoft.com/office/drawing/2014/main" id="{332822CD-D309-4328-8910-A41CF5ACD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487" y="4079909"/>
            <a:ext cx="3689680" cy="2066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2803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Calisto MT</vt:lpstr>
      <vt:lpstr>Wingdings 2</vt:lpstr>
      <vt:lpstr>Slate</vt:lpstr>
      <vt:lpstr>Corona Virus and Financial Impacts of History</vt:lpstr>
      <vt:lpstr>Corona Virus </vt:lpstr>
      <vt:lpstr>Great Depression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 and Financial Impacts of History</dc:title>
  <dc:creator>David Ketron</dc:creator>
  <cp:lastModifiedBy>David Ketron</cp:lastModifiedBy>
  <cp:revision>2</cp:revision>
  <dcterms:created xsi:type="dcterms:W3CDTF">2020-10-27T05:49:40Z</dcterms:created>
  <dcterms:modified xsi:type="dcterms:W3CDTF">2020-10-27T05:52:17Z</dcterms:modified>
</cp:coreProperties>
</file>