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76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3727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6629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98524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7418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318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48083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8445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93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415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496871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1864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E4487311-2BA6-4CE8-B9F4-044B2BD694B7}" type="datetimeFigureOut">
              <a:rPr lang="en-US" smtClean="0"/>
              <a:t>4/18/2017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24C4C547-B4A2-4C4C-8B4F-9CC7F42860D3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5329250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77" r:id="rId1"/>
    <p:sldLayoutId id="2147483878" r:id="rId2"/>
    <p:sldLayoutId id="2147483879" r:id="rId3"/>
    <p:sldLayoutId id="2147483880" r:id="rId4"/>
    <p:sldLayoutId id="2147483881" r:id="rId5"/>
    <p:sldLayoutId id="2147483882" r:id="rId6"/>
    <p:sldLayoutId id="2147483883" r:id="rId7"/>
    <p:sldLayoutId id="2147483884" r:id="rId8"/>
    <p:sldLayoutId id="2147483885" r:id="rId9"/>
    <p:sldLayoutId id="2147483886" r:id="rId10"/>
    <p:sldLayoutId id="2147483887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5400" dirty="0" smtClean="0"/>
              <a:t>Overview of STI Study Results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Colleen Paramesh, DNP, NP-C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4107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4000" dirty="0"/>
              <a:t>C</a:t>
            </a:r>
            <a:r>
              <a:rPr lang="en-US" sz="4000" dirty="0" smtClean="0"/>
              <a:t>onvenience </a:t>
            </a:r>
            <a:r>
              <a:rPr lang="en-US" sz="4000" dirty="0"/>
              <a:t>sample of 18 to 24 year-olds </a:t>
            </a:r>
            <a:endParaRPr lang="en-US" sz="4000" dirty="0" smtClean="0"/>
          </a:p>
          <a:p>
            <a:r>
              <a:rPr lang="en-US" sz="4000" dirty="0" smtClean="0"/>
              <a:t>Looking at self-efficacy</a:t>
            </a:r>
          </a:p>
          <a:p>
            <a:r>
              <a:rPr lang="en-US" sz="4000" dirty="0" smtClean="0"/>
              <a:t>833 respondents</a:t>
            </a:r>
          </a:p>
          <a:p>
            <a:r>
              <a:rPr lang="en-US" sz="4000" dirty="0" smtClean="0"/>
              <a:t>779 </a:t>
            </a:r>
            <a:r>
              <a:rPr lang="en-US" sz="4000" dirty="0"/>
              <a:t>completed the majority of </a:t>
            </a:r>
            <a:r>
              <a:rPr lang="en-US" sz="4000" dirty="0" smtClean="0"/>
              <a:t>questions</a:t>
            </a:r>
          </a:p>
          <a:p>
            <a:r>
              <a:rPr lang="en-US" sz="4000" dirty="0" smtClean="0"/>
              <a:t>603 </a:t>
            </a:r>
            <a:r>
              <a:rPr lang="en-US" sz="4000" dirty="0"/>
              <a:t>were from the campus health center.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792876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702901" y="1052930"/>
            <a:ext cx="11029616" cy="988332"/>
          </a:xfrm>
        </p:spPr>
        <p:txBody>
          <a:bodyPr>
            <a:normAutofit fontScale="90000"/>
          </a:bodyPr>
          <a:lstStyle/>
          <a:p>
            <a:pPr algn="ctr"/>
            <a:r>
              <a:rPr lang="en-US" sz="3600" b="1" dirty="0" smtClean="0"/>
              <a:t>discussion </a:t>
            </a:r>
            <a:r>
              <a:rPr lang="en-US" sz="3600" b="1" dirty="0"/>
              <a:t>of STI prevention </a:t>
            </a:r>
            <a:r>
              <a:rPr lang="en-US" sz="3600" b="1" dirty="0" smtClean="0"/>
              <a:t>with</a:t>
            </a:r>
            <a:br>
              <a:rPr lang="en-US" sz="3600" b="1" dirty="0" smtClean="0"/>
            </a:br>
            <a:r>
              <a:rPr lang="en-US" sz="3600" b="1" dirty="0" smtClean="0"/>
              <a:t> </a:t>
            </a:r>
            <a:r>
              <a:rPr lang="en-US" sz="3600" b="1" dirty="0"/>
              <a:t>a potential partner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4400" b="1" dirty="0" smtClean="0"/>
              <a:t>Age</a:t>
            </a:r>
            <a:endParaRPr lang="en-US" sz="44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pPr lvl="1"/>
            <a:r>
              <a:rPr lang="en-US" sz="4400" dirty="0"/>
              <a:t>E</a:t>
            </a:r>
            <a:r>
              <a:rPr lang="en-US" sz="4400" dirty="0" smtClean="0"/>
              <a:t>xtremely </a:t>
            </a:r>
            <a:r>
              <a:rPr lang="en-US" sz="4400" dirty="0"/>
              <a:t>confident: </a:t>
            </a:r>
            <a:endParaRPr lang="en-US" sz="4400" dirty="0" smtClean="0"/>
          </a:p>
          <a:p>
            <a:pPr lvl="2"/>
            <a:r>
              <a:rPr lang="en-US" sz="4400" dirty="0" smtClean="0"/>
              <a:t>18-19y </a:t>
            </a:r>
            <a:r>
              <a:rPr lang="en-US" sz="4400" dirty="0"/>
              <a:t>42.6</a:t>
            </a:r>
            <a:r>
              <a:rPr lang="en-US" sz="4400" dirty="0" smtClean="0"/>
              <a:t>%</a:t>
            </a:r>
          </a:p>
          <a:p>
            <a:pPr lvl="2"/>
            <a:r>
              <a:rPr lang="en-US" sz="4400" dirty="0" smtClean="0"/>
              <a:t>20-21y </a:t>
            </a:r>
            <a:r>
              <a:rPr lang="en-US" sz="4400" dirty="0"/>
              <a:t>44.4</a:t>
            </a:r>
            <a:r>
              <a:rPr lang="en-US" sz="4400" dirty="0" smtClean="0"/>
              <a:t>% </a:t>
            </a:r>
          </a:p>
          <a:p>
            <a:pPr lvl="2"/>
            <a:r>
              <a:rPr lang="en-US" sz="4400" b="1" dirty="0" smtClean="0"/>
              <a:t>22-24y </a:t>
            </a:r>
            <a:r>
              <a:rPr lang="en-US" sz="4400" b="1" dirty="0"/>
              <a:t>60.2%</a:t>
            </a:r>
          </a:p>
          <a:p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4400" b="1" dirty="0" smtClean="0"/>
              <a:t>Gender</a:t>
            </a:r>
            <a:endParaRPr lang="en-US" sz="4400" b="1" dirty="0"/>
          </a:p>
        </p:txBody>
      </p:sp>
      <p:sp>
        <p:nvSpPr>
          <p:cNvPr id="7" name="Content Placeholder 6"/>
          <p:cNvSpPr>
            <a:spLocks noGrp="1"/>
          </p:cNvSpPr>
          <p:nvPr>
            <p:ph sz="quarter" idx="4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Extremely </a:t>
            </a:r>
            <a:r>
              <a:rPr lang="en-US" sz="4000" dirty="0"/>
              <a:t>confident: </a:t>
            </a:r>
            <a:endParaRPr lang="en-US" sz="4000" dirty="0" smtClean="0"/>
          </a:p>
          <a:p>
            <a:pPr lvl="1"/>
            <a:r>
              <a:rPr lang="en-US" sz="4000" dirty="0" smtClean="0"/>
              <a:t>Male 35.2%</a:t>
            </a:r>
          </a:p>
          <a:p>
            <a:pPr lvl="1"/>
            <a:r>
              <a:rPr lang="en-US" sz="4000" b="1" dirty="0" smtClean="0"/>
              <a:t>Female 44.3%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6532539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540616"/>
            <a:ext cx="10515600" cy="1710276"/>
          </a:xfrm>
        </p:spPr>
        <p:txBody>
          <a:bodyPr>
            <a:normAutofit fontScale="90000"/>
          </a:bodyPr>
          <a:lstStyle/>
          <a:p>
            <a:r>
              <a:rPr lang="en-US" sz="4400" dirty="0" smtClean="0"/>
              <a:t>Anonymous partners </a:t>
            </a:r>
            <a:r>
              <a:rPr lang="en-US" sz="4400" dirty="0" smtClean="0"/>
              <a:t>and casual sex partners in the last 90 days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887219" y="1982889"/>
            <a:ext cx="5087075" cy="536005"/>
          </a:xfrm>
        </p:spPr>
        <p:txBody>
          <a:bodyPr>
            <a:normAutofit fontScale="85000" lnSpcReduction="20000"/>
          </a:bodyPr>
          <a:lstStyle/>
          <a:p>
            <a:r>
              <a:rPr lang="en-US" sz="4000" b="1" dirty="0" smtClean="0"/>
              <a:t>Age </a:t>
            </a:r>
            <a:endParaRPr lang="en-US" sz="40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>
          <a:xfrm>
            <a:off x="581194" y="2518894"/>
            <a:ext cx="5393100" cy="4195942"/>
          </a:xfrm>
        </p:spPr>
        <p:txBody>
          <a:bodyPr>
            <a:normAutofit fontScale="92500" lnSpcReduction="10000"/>
          </a:bodyPr>
          <a:lstStyle/>
          <a:p>
            <a:r>
              <a:rPr lang="en-US" sz="2800" dirty="0"/>
              <a:t>A</a:t>
            </a:r>
            <a:r>
              <a:rPr lang="en-US" sz="2800" dirty="0" smtClean="0"/>
              <a:t>nonymous</a:t>
            </a:r>
            <a:r>
              <a:rPr lang="en-US" sz="2800" dirty="0"/>
              <a:t>: </a:t>
            </a:r>
            <a:endParaRPr lang="en-US" sz="2800" dirty="0" smtClean="0"/>
          </a:p>
          <a:p>
            <a:pPr lvl="1"/>
            <a:r>
              <a:rPr lang="en-US" sz="2800" b="1" dirty="0" smtClean="0"/>
              <a:t>18-19y </a:t>
            </a:r>
            <a:r>
              <a:rPr lang="en-US" sz="2800" b="1" dirty="0"/>
              <a:t>12.0</a:t>
            </a:r>
            <a:r>
              <a:rPr lang="en-US" sz="2800" b="1" dirty="0" smtClean="0"/>
              <a:t>%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20-21y 3.3</a:t>
            </a:r>
            <a:r>
              <a:rPr lang="en-US" sz="2800" dirty="0" smtClean="0"/>
              <a:t>%</a:t>
            </a:r>
          </a:p>
          <a:p>
            <a:pPr lvl="1"/>
            <a:r>
              <a:rPr lang="en-US" sz="2800" dirty="0" smtClean="0"/>
              <a:t> </a:t>
            </a:r>
            <a:r>
              <a:rPr lang="en-US" sz="2800" dirty="0"/>
              <a:t>22-24y 8.4</a:t>
            </a:r>
            <a:r>
              <a:rPr lang="en-US" sz="2800" dirty="0" smtClean="0"/>
              <a:t>% </a:t>
            </a:r>
          </a:p>
          <a:p>
            <a:r>
              <a:rPr lang="en-US" sz="2800" dirty="0" smtClean="0"/>
              <a:t> Casual</a:t>
            </a:r>
            <a:r>
              <a:rPr lang="en-US" sz="2800" dirty="0"/>
              <a:t>: </a:t>
            </a:r>
            <a:endParaRPr lang="en-US" sz="2800" dirty="0" smtClean="0"/>
          </a:p>
          <a:p>
            <a:pPr lvl="1"/>
            <a:r>
              <a:rPr lang="en-US" sz="2800" b="1" dirty="0" smtClean="0"/>
              <a:t>18-19y</a:t>
            </a:r>
            <a:r>
              <a:rPr lang="en-US" sz="2800" dirty="0" smtClean="0"/>
              <a:t> </a:t>
            </a:r>
            <a:r>
              <a:rPr lang="en-US" sz="2800" b="1" dirty="0" smtClean="0"/>
              <a:t>32.2%</a:t>
            </a:r>
          </a:p>
          <a:p>
            <a:pPr lvl="1"/>
            <a:r>
              <a:rPr lang="en-US" sz="2800" dirty="0" smtClean="0"/>
              <a:t>20-21y </a:t>
            </a:r>
            <a:r>
              <a:rPr lang="en-US" sz="2800" dirty="0"/>
              <a:t>23</a:t>
            </a:r>
            <a:r>
              <a:rPr lang="en-US" sz="2800" dirty="0" smtClean="0"/>
              <a:t>%</a:t>
            </a:r>
          </a:p>
          <a:p>
            <a:pPr lvl="1"/>
            <a:r>
              <a:rPr lang="en-US" sz="2800" dirty="0" smtClean="0"/>
              <a:t>22-24y </a:t>
            </a:r>
            <a:r>
              <a:rPr lang="en-US" sz="2800" dirty="0"/>
              <a:t>20.5</a:t>
            </a:r>
            <a:r>
              <a:rPr lang="en-US" sz="2800" dirty="0" smtClean="0"/>
              <a:t>%</a:t>
            </a:r>
            <a:endParaRPr lang="en-US" sz="2800" dirty="0"/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6" y="2035098"/>
            <a:ext cx="5087073" cy="553373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 smtClean="0"/>
              <a:t>Gender</a:t>
            </a:r>
            <a:endParaRPr lang="en-US" sz="40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588471"/>
            <a:ext cx="5393100" cy="4126365"/>
          </a:xfrm>
        </p:spPr>
        <p:txBody>
          <a:bodyPr>
            <a:normAutofit/>
          </a:bodyPr>
          <a:lstStyle/>
          <a:p>
            <a:r>
              <a:rPr lang="en-US" sz="2800" dirty="0" smtClean="0"/>
              <a:t>Anonymous: </a:t>
            </a:r>
          </a:p>
          <a:p>
            <a:pPr lvl="1"/>
            <a:r>
              <a:rPr lang="en-US" sz="2800" b="1" dirty="0" smtClean="0"/>
              <a:t>Male 14%</a:t>
            </a:r>
          </a:p>
          <a:p>
            <a:pPr lvl="1"/>
            <a:r>
              <a:rPr lang="en-US" sz="2800" dirty="0" smtClean="0"/>
              <a:t>Female 5.4%</a:t>
            </a:r>
            <a:endParaRPr lang="en-US" sz="2800" dirty="0" smtClean="0"/>
          </a:p>
          <a:p>
            <a:r>
              <a:rPr lang="en-US" sz="2800" dirty="0" smtClean="0"/>
              <a:t>Casual: </a:t>
            </a:r>
          </a:p>
          <a:p>
            <a:pPr lvl="1"/>
            <a:r>
              <a:rPr lang="en-US" sz="2800" b="1" dirty="0" smtClean="0"/>
              <a:t>Male 29.1%</a:t>
            </a:r>
          </a:p>
          <a:p>
            <a:pPr lvl="1"/>
            <a:r>
              <a:rPr lang="en-US" sz="2800" dirty="0" smtClean="0"/>
              <a:t>Female 26.3%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341357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000" b="1" dirty="0"/>
              <a:t>say no to sexual </a:t>
            </a:r>
            <a:r>
              <a:rPr lang="en-US" sz="4000" b="1" dirty="0" smtClean="0"/>
              <a:t>intercourse</a:t>
            </a:r>
            <a:endParaRPr lang="en-US" sz="40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055" y="2250892"/>
            <a:ext cx="5503239" cy="536005"/>
          </a:xfrm>
        </p:spPr>
        <p:txBody>
          <a:bodyPr/>
          <a:lstStyle/>
          <a:p>
            <a:r>
              <a:rPr lang="en-US" sz="3600" b="1" dirty="0" smtClean="0"/>
              <a:t>Known a few days or less</a:t>
            </a:r>
            <a:endParaRPr lang="en-US" sz="36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Extremely confident</a:t>
            </a:r>
          </a:p>
          <a:p>
            <a:pPr lvl="1"/>
            <a:r>
              <a:rPr lang="en-US" sz="4000" dirty="0" smtClean="0"/>
              <a:t>Males 45.8%</a:t>
            </a:r>
          </a:p>
          <a:p>
            <a:pPr lvl="1"/>
            <a:r>
              <a:rPr lang="en-US" sz="4000" b="1" dirty="0" smtClean="0"/>
              <a:t>Females 73%</a:t>
            </a:r>
            <a:endParaRPr lang="en-US" sz="40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502010" cy="553373"/>
          </a:xfrm>
        </p:spPr>
        <p:txBody>
          <a:bodyPr/>
          <a:lstStyle/>
          <a:p>
            <a:r>
              <a:rPr lang="en-US" sz="3600" dirty="0"/>
              <a:t>W</a:t>
            </a:r>
            <a:r>
              <a:rPr lang="en-US" sz="3600" dirty="0" smtClean="0"/>
              <a:t>ant </a:t>
            </a:r>
            <a:r>
              <a:rPr lang="en-US" sz="3600" dirty="0"/>
              <a:t>to have sex with again 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/>
              <a:t> </a:t>
            </a:r>
            <a:r>
              <a:rPr lang="en-US" sz="4000" dirty="0" smtClean="0"/>
              <a:t>Extremely </a:t>
            </a:r>
            <a:r>
              <a:rPr lang="en-US" sz="4000" dirty="0"/>
              <a:t>confident </a:t>
            </a:r>
            <a:endParaRPr lang="en-US" sz="4000" dirty="0" smtClean="0"/>
          </a:p>
          <a:p>
            <a:pPr lvl="1"/>
            <a:r>
              <a:rPr lang="en-US" sz="4000" dirty="0" smtClean="0"/>
              <a:t>Males </a:t>
            </a:r>
            <a:r>
              <a:rPr lang="en-US" sz="4000" dirty="0"/>
              <a:t>25.7</a:t>
            </a:r>
            <a:r>
              <a:rPr lang="en-US" sz="4000" dirty="0" smtClean="0"/>
              <a:t>%,</a:t>
            </a:r>
          </a:p>
          <a:p>
            <a:pPr lvl="1"/>
            <a:r>
              <a:rPr lang="en-US" sz="4000" b="1" dirty="0" smtClean="0"/>
              <a:t>Females 32.2%</a:t>
            </a:r>
            <a:endParaRPr lang="en-US" sz="4000" b="1" dirty="0"/>
          </a:p>
        </p:txBody>
      </p:sp>
    </p:spTree>
    <p:extLst>
      <p:ext uri="{BB962C8B-B14F-4D97-AF65-F5344CB8AC3E}">
        <p14:creationId xmlns:p14="http://schemas.microsoft.com/office/powerpoint/2010/main" val="2125542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800" b="1" dirty="0" smtClean="0"/>
              <a:t>Condom use</a:t>
            </a:r>
            <a:endParaRPr lang="en-US" sz="4800" b="1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5400" b="1" dirty="0" smtClean="0"/>
              <a:t>Insist on use</a:t>
            </a:r>
            <a:endParaRPr lang="en-US" sz="5400" b="1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4400" dirty="0"/>
              <a:t>Extremely </a:t>
            </a:r>
            <a:r>
              <a:rPr lang="en-US" sz="4400" dirty="0" smtClean="0"/>
              <a:t>confident:</a:t>
            </a:r>
          </a:p>
          <a:p>
            <a:pPr lvl="1"/>
            <a:r>
              <a:rPr lang="en-US" sz="4400" dirty="0" smtClean="0"/>
              <a:t>Males 33%</a:t>
            </a:r>
          </a:p>
          <a:p>
            <a:pPr lvl="1"/>
            <a:r>
              <a:rPr lang="en-US" sz="4400" dirty="0" smtClean="0"/>
              <a:t> </a:t>
            </a:r>
            <a:r>
              <a:rPr lang="en-US" sz="4400" b="1" dirty="0" smtClean="0"/>
              <a:t>Females 43.8%</a:t>
            </a:r>
            <a:endParaRPr lang="en-US" sz="4400" b="1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sz="5400" b="1" dirty="0" smtClean="0"/>
              <a:t>Refuse sex</a:t>
            </a:r>
            <a:endParaRPr lang="en-US" sz="5400" b="1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92500"/>
          </a:bodyPr>
          <a:lstStyle/>
          <a:p>
            <a:r>
              <a:rPr lang="en-US" sz="4800" dirty="0"/>
              <a:t>E</a:t>
            </a:r>
            <a:r>
              <a:rPr lang="en-US" sz="4800" dirty="0" smtClean="0"/>
              <a:t>xtremely confident:</a:t>
            </a:r>
          </a:p>
          <a:p>
            <a:pPr lvl="1"/>
            <a:r>
              <a:rPr lang="en-US" sz="4800" dirty="0" smtClean="0"/>
              <a:t>Males 30.7%</a:t>
            </a:r>
          </a:p>
          <a:p>
            <a:pPr lvl="1"/>
            <a:r>
              <a:rPr lang="en-US" sz="4800" b="1" dirty="0" smtClean="0"/>
              <a:t>Females 44%</a:t>
            </a:r>
            <a:endParaRPr lang="en-US" sz="4800" b="1" dirty="0"/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2603907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266" y="4974310"/>
            <a:ext cx="11029615" cy="1497507"/>
          </a:xfrm>
        </p:spPr>
        <p:txBody>
          <a:bodyPr>
            <a:noAutofit/>
          </a:bodyPr>
          <a:lstStyle/>
          <a:p>
            <a:pPr algn="ctr"/>
            <a:r>
              <a:rPr lang="en-US" sz="4400" dirty="0" smtClean="0">
                <a:solidFill>
                  <a:schemeClr val="bg1"/>
                </a:solidFill>
              </a:rPr>
              <a:t>Walk into a store and purchase condoms</a:t>
            </a:r>
            <a:endParaRPr lang="en-US" sz="4400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type="body" idx="1"/>
          </p:nvPr>
        </p:nvSpPr>
        <p:spPr>
          <a:xfrm>
            <a:off x="581192" y="942109"/>
            <a:ext cx="11029615" cy="419986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Males are more confident that they would be able to walk into a store and buy </a:t>
            </a:r>
            <a:r>
              <a:rPr lang="en-US" sz="3600" dirty="0" smtClean="0">
                <a:solidFill>
                  <a:schemeClr val="tx1"/>
                </a:solidFill>
              </a:rPr>
              <a:t>condoms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>
                <a:solidFill>
                  <a:schemeClr val="tx1"/>
                </a:solidFill>
              </a:rPr>
              <a:t>E</a:t>
            </a:r>
            <a:r>
              <a:rPr lang="en-US" sz="3600" dirty="0" smtClean="0">
                <a:solidFill>
                  <a:schemeClr val="tx1"/>
                </a:solidFill>
              </a:rPr>
              <a:t>xtremely confident: </a:t>
            </a:r>
            <a:endParaRPr lang="en-US" sz="3600" dirty="0">
              <a:solidFill>
                <a:schemeClr val="tx1"/>
              </a:solidFill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dirty="0" smtClean="0">
                <a:solidFill>
                  <a:schemeClr val="tx1"/>
                </a:solidFill>
              </a:rPr>
              <a:t>Males 63.1%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3600" b="1" dirty="0" smtClean="0">
                <a:solidFill>
                  <a:schemeClr val="tx1"/>
                </a:solidFill>
              </a:rPr>
              <a:t>Females 41.9%</a:t>
            </a:r>
            <a:endParaRPr lang="en-US" sz="36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9834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4400" dirty="0" smtClean="0"/>
              <a:t>Condom Use and Anal Intercourse</a:t>
            </a:r>
            <a:endParaRPr lang="en-US" sz="4400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5400" dirty="0" smtClean="0"/>
              <a:t>Never used </a:t>
            </a:r>
          </a:p>
          <a:p>
            <a:pPr lvl="1"/>
            <a:r>
              <a:rPr lang="en-US" sz="5200" dirty="0" smtClean="0"/>
              <a:t>Males 42.4%</a:t>
            </a:r>
          </a:p>
          <a:p>
            <a:pPr lvl="1"/>
            <a:r>
              <a:rPr lang="en-US" sz="5400" b="1" dirty="0" smtClean="0"/>
              <a:t>Females </a:t>
            </a:r>
            <a:r>
              <a:rPr lang="en-US" sz="5400" b="1" dirty="0"/>
              <a:t>64.6</a:t>
            </a:r>
            <a:r>
              <a:rPr lang="en-US" sz="5400" b="1" dirty="0" smtClean="0"/>
              <a:t>%</a:t>
            </a:r>
            <a:endParaRPr lang="en-US" sz="5400" b="1" dirty="0"/>
          </a:p>
        </p:txBody>
      </p:sp>
    </p:spTree>
    <p:extLst>
      <p:ext uri="{BB962C8B-B14F-4D97-AF65-F5344CB8AC3E}">
        <p14:creationId xmlns:p14="http://schemas.microsoft.com/office/powerpoint/2010/main" val="21818087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877647"/>
            <a:ext cx="11029616" cy="1013800"/>
          </a:xfrm>
        </p:spPr>
        <p:txBody>
          <a:bodyPr>
            <a:noAutofit/>
          </a:bodyPr>
          <a:lstStyle/>
          <a:p>
            <a:pPr algn="ctr"/>
            <a:r>
              <a:rPr lang="en-US" sz="4000" dirty="0"/>
              <a:t>Not statistically significant but alarming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238777"/>
          </a:xfrm>
        </p:spPr>
        <p:txBody>
          <a:bodyPr>
            <a:noAutofit/>
          </a:bodyPr>
          <a:lstStyle/>
          <a:p>
            <a:r>
              <a:rPr lang="en-US" sz="4400" dirty="0" smtClean="0"/>
              <a:t>Less </a:t>
            </a:r>
            <a:r>
              <a:rPr lang="en-US" sz="4400" dirty="0"/>
              <a:t>than </a:t>
            </a:r>
            <a:r>
              <a:rPr lang="en-US" sz="4400" b="1" dirty="0"/>
              <a:t>38% of respondents </a:t>
            </a:r>
            <a:r>
              <a:rPr lang="en-US" sz="4400" dirty="0"/>
              <a:t>are extremely confident that they would use a condom </a:t>
            </a:r>
            <a:r>
              <a:rPr lang="en-US" sz="4400" u="sng" dirty="0"/>
              <a:t>every time </a:t>
            </a:r>
            <a:r>
              <a:rPr lang="en-US" sz="4400" dirty="0"/>
              <a:t>they had sex </a:t>
            </a:r>
            <a:endParaRPr lang="en-US" sz="4400" dirty="0"/>
          </a:p>
          <a:p>
            <a:r>
              <a:rPr lang="en-US" sz="4400" dirty="0" smtClean="0"/>
              <a:t>Less </a:t>
            </a:r>
            <a:r>
              <a:rPr lang="en-US" sz="4400" dirty="0"/>
              <a:t>than </a:t>
            </a:r>
            <a:r>
              <a:rPr lang="en-US" sz="4400" b="1" dirty="0"/>
              <a:t>35% of respondents </a:t>
            </a:r>
            <a:r>
              <a:rPr lang="en-US" sz="4400" dirty="0"/>
              <a:t>were extremely confident they would use a condom </a:t>
            </a:r>
            <a:r>
              <a:rPr lang="en-US" sz="4400" u="sng" dirty="0"/>
              <a:t>after drinking</a:t>
            </a:r>
            <a:endParaRPr lang="en-US" sz="4400" u="sng" dirty="0"/>
          </a:p>
        </p:txBody>
      </p:sp>
    </p:spTree>
    <p:extLst>
      <p:ext uri="{BB962C8B-B14F-4D97-AF65-F5344CB8AC3E}">
        <p14:creationId xmlns:p14="http://schemas.microsoft.com/office/powerpoint/2010/main" val="3654031569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10005</TotalTime>
  <Words>267</Words>
  <Application>Microsoft Office PowerPoint</Application>
  <PresentationFormat>Widescreen</PresentationFormat>
  <Paragraphs>65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Gill Sans MT</vt:lpstr>
      <vt:lpstr>Wingdings 2</vt:lpstr>
      <vt:lpstr>Dividend</vt:lpstr>
      <vt:lpstr>Overview of STI Study Results</vt:lpstr>
      <vt:lpstr>Overview</vt:lpstr>
      <vt:lpstr>discussion of STI prevention with  a potential partner </vt:lpstr>
      <vt:lpstr>Anonymous partners and casual sex partners in the last 90 days </vt:lpstr>
      <vt:lpstr>say no to sexual intercourse</vt:lpstr>
      <vt:lpstr>Condom use</vt:lpstr>
      <vt:lpstr>Walk into a store and purchase condoms</vt:lpstr>
      <vt:lpstr>Condom Use and Anal Intercourse</vt:lpstr>
      <vt:lpstr>Not statistically significant but alarming</vt:lpstr>
    </vt:vector>
  </TitlesOfParts>
  <Company>Fort Hays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Colleen Paramesh</dc:creator>
  <cp:lastModifiedBy>Colleen Paramesh</cp:lastModifiedBy>
  <cp:revision>8</cp:revision>
  <dcterms:created xsi:type="dcterms:W3CDTF">2017-04-18T19:37:55Z</dcterms:created>
  <dcterms:modified xsi:type="dcterms:W3CDTF">2017-04-25T18:22:57Z</dcterms:modified>
</cp:coreProperties>
</file>